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13" Type="http://schemas.openxmlformats.org/officeDocument/2006/relationships/image" Target="../media/image128.wmf"/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12" Type="http://schemas.openxmlformats.org/officeDocument/2006/relationships/image" Target="../media/image127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11" Type="http://schemas.openxmlformats.org/officeDocument/2006/relationships/image" Target="../media/image126.wmf"/><Relationship Id="rId5" Type="http://schemas.openxmlformats.org/officeDocument/2006/relationships/image" Target="../media/image120.wmf"/><Relationship Id="rId10" Type="http://schemas.openxmlformats.org/officeDocument/2006/relationships/image" Target="../media/image125.wmf"/><Relationship Id="rId4" Type="http://schemas.openxmlformats.org/officeDocument/2006/relationships/image" Target="../media/image119.wmf"/><Relationship Id="rId9" Type="http://schemas.openxmlformats.org/officeDocument/2006/relationships/image" Target="../media/image124.wmf"/><Relationship Id="rId14" Type="http://schemas.openxmlformats.org/officeDocument/2006/relationships/image" Target="../media/image12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91.wmf"/><Relationship Id="rId18" Type="http://schemas.openxmlformats.org/officeDocument/2006/relationships/image" Target="../media/image96.wmf"/><Relationship Id="rId3" Type="http://schemas.openxmlformats.org/officeDocument/2006/relationships/image" Target="../media/image81.wmf"/><Relationship Id="rId21" Type="http://schemas.openxmlformats.org/officeDocument/2006/relationships/image" Target="../media/image99.wmf"/><Relationship Id="rId7" Type="http://schemas.openxmlformats.org/officeDocument/2006/relationships/image" Target="../media/image85.wmf"/><Relationship Id="rId12" Type="http://schemas.openxmlformats.org/officeDocument/2006/relationships/image" Target="../media/image90.wmf"/><Relationship Id="rId17" Type="http://schemas.openxmlformats.org/officeDocument/2006/relationships/image" Target="../media/image95.wmf"/><Relationship Id="rId2" Type="http://schemas.openxmlformats.org/officeDocument/2006/relationships/image" Target="../media/image80.wmf"/><Relationship Id="rId16" Type="http://schemas.openxmlformats.org/officeDocument/2006/relationships/image" Target="../media/image94.wmf"/><Relationship Id="rId20" Type="http://schemas.openxmlformats.org/officeDocument/2006/relationships/image" Target="../media/image98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5" Type="http://schemas.openxmlformats.org/officeDocument/2006/relationships/image" Target="../media/image93.wmf"/><Relationship Id="rId10" Type="http://schemas.openxmlformats.org/officeDocument/2006/relationships/image" Target="../media/image88.wmf"/><Relationship Id="rId19" Type="http://schemas.openxmlformats.org/officeDocument/2006/relationships/image" Target="../media/image97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Relationship Id="rId14" Type="http://schemas.openxmlformats.org/officeDocument/2006/relationships/image" Target="../media/image9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93.wmf"/><Relationship Id="rId18" Type="http://schemas.openxmlformats.org/officeDocument/2006/relationships/image" Target="../media/image114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12" Type="http://schemas.openxmlformats.org/officeDocument/2006/relationships/image" Target="../media/image110.wmf"/><Relationship Id="rId17" Type="http://schemas.openxmlformats.org/officeDocument/2006/relationships/image" Target="../media/image113.wmf"/><Relationship Id="rId2" Type="http://schemas.openxmlformats.org/officeDocument/2006/relationships/image" Target="../media/image101.wmf"/><Relationship Id="rId16" Type="http://schemas.openxmlformats.org/officeDocument/2006/relationships/image" Target="../media/image112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11" Type="http://schemas.openxmlformats.org/officeDocument/2006/relationships/image" Target="../media/image109.wmf"/><Relationship Id="rId5" Type="http://schemas.openxmlformats.org/officeDocument/2006/relationships/image" Target="../media/image104.wmf"/><Relationship Id="rId15" Type="http://schemas.openxmlformats.org/officeDocument/2006/relationships/image" Target="../media/image111.wmf"/><Relationship Id="rId10" Type="http://schemas.openxmlformats.org/officeDocument/2006/relationships/image" Target="../media/image108.wmf"/><Relationship Id="rId19" Type="http://schemas.openxmlformats.org/officeDocument/2006/relationships/image" Target="../media/image115.wmf"/><Relationship Id="rId4" Type="http://schemas.openxmlformats.org/officeDocument/2006/relationships/image" Target="../media/image103.wmf"/><Relationship Id="rId9" Type="http://schemas.openxmlformats.org/officeDocument/2006/relationships/image" Target="../media/image89.wmf"/><Relationship Id="rId14" Type="http://schemas.openxmlformats.org/officeDocument/2006/relationships/image" Target="../media/image9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B518B8-9075-4888-B28A-BADDF8640E2E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F4319E-BE07-42AD-893E-9BD4A520BB4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oleObject" Target="../embeddings/oleObject113.bin"/><Relationship Id="rId18" Type="http://schemas.openxmlformats.org/officeDocument/2006/relationships/oleObject" Target="../embeddings/oleObject118.bin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21.bin"/><Relationship Id="rId7" Type="http://schemas.openxmlformats.org/officeDocument/2006/relationships/oleObject" Target="../embeddings/oleObject107.bin"/><Relationship Id="rId12" Type="http://schemas.openxmlformats.org/officeDocument/2006/relationships/oleObject" Target="../embeddings/oleObject112.bin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2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6.bin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5.bin"/><Relationship Id="rId23" Type="http://schemas.openxmlformats.org/officeDocument/2006/relationships/oleObject" Target="../embeddings/oleObject123.bin"/><Relationship Id="rId10" Type="http://schemas.openxmlformats.org/officeDocument/2006/relationships/oleObject" Target="../embeddings/oleObject110.bin"/><Relationship Id="rId19" Type="http://schemas.openxmlformats.org/officeDocument/2006/relationships/oleObject" Target="../embeddings/oleObject119.bin"/><Relationship Id="rId4" Type="http://schemas.openxmlformats.org/officeDocument/2006/relationships/oleObject" Target="../embeddings/oleObject104.bin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4.bin"/><Relationship Id="rId22" Type="http://schemas.openxmlformats.org/officeDocument/2006/relationships/oleObject" Target="../embeddings/oleObject1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13" Type="http://schemas.openxmlformats.org/officeDocument/2006/relationships/oleObject" Target="../embeddings/oleObject134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12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7.bin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6.bin"/><Relationship Id="rId15" Type="http://schemas.openxmlformats.org/officeDocument/2006/relationships/oleObject" Target="../embeddings/oleObject136.bin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Relationship Id="rId14" Type="http://schemas.openxmlformats.org/officeDocument/2006/relationships/oleObject" Target="../embeddings/oleObject13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6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oleObject" Target="../embeddings/oleObject74.bin"/><Relationship Id="rId18" Type="http://schemas.openxmlformats.org/officeDocument/2006/relationships/oleObject" Target="../embeddings/oleObject7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3.bin"/><Relationship Id="rId1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6.bin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Relationship Id="rId14" Type="http://schemas.openxmlformats.org/officeDocument/2006/relationships/oleObject" Target="../embeddings/oleObject7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oleObject" Target="../embeddings/oleObject90.bin"/><Relationship Id="rId18" Type="http://schemas.openxmlformats.org/officeDocument/2006/relationships/oleObject" Target="../embeddings/oleObject95.bin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98.bin"/><Relationship Id="rId7" Type="http://schemas.openxmlformats.org/officeDocument/2006/relationships/oleObject" Target="../embeddings/oleObject84.bin"/><Relationship Id="rId12" Type="http://schemas.openxmlformats.org/officeDocument/2006/relationships/oleObject" Target="../embeddings/oleObject89.bin"/><Relationship Id="rId17" Type="http://schemas.openxmlformats.org/officeDocument/2006/relationships/oleObject" Target="../embeddings/oleObject94.bin"/><Relationship Id="rId25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3.bin"/><Relationship Id="rId20" Type="http://schemas.openxmlformats.org/officeDocument/2006/relationships/oleObject" Target="../embeddings/oleObject9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24" Type="http://schemas.openxmlformats.org/officeDocument/2006/relationships/oleObject" Target="../embeddings/oleObject101.bin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92.bin"/><Relationship Id="rId23" Type="http://schemas.openxmlformats.org/officeDocument/2006/relationships/oleObject" Target="../embeddings/oleObject100.bin"/><Relationship Id="rId10" Type="http://schemas.openxmlformats.org/officeDocument/2006/relationships/oleObject" Target="../embeddings/oleObject87.bin"/><Relationship Id="rId19" Type="http://schemas.openxmlformats.org/officeDocument/2006/relationships/oleObject" Target="../embeddings/oleObject96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Relationship Id="rId14" Type="http://schemas.openxmlformats.org/officeDocument/2006/relationships/oleObject" Target="../embeddings/oleObject91.bin"/><Relationship Id="rId22" Type="http://schemas.openxmlformats.org/officeDocument/2006/relationships/oleObject" Target="../embeddings/oleObject9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Множення десяткових дробів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228536"/>
            <a:ext cx="8472518" cy="3172264"/>
          </a:xfrm>
        </p:spPr>
        <p:txBody>
          <a:bodyPr>
            <a:normAutofit/>
          </a:bodyPr>
          <a:lstStyle/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Розв'язування задач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714356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Задача 2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214422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фарбування парт витратили 3,6 кг фарби вартістю 4,25 грн. за кілограм, а для фарбування стільців – 2,4 кг фарби вартістю 5,75 грн. за кілограм. Витрати на якій з видів фарби були більші і на скільки?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2500306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Розв'язання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928934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Скільки витратили на фарбування  парт?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928662" y="3286124"/>
          <a:ext cx="1928826" cy="571504"/>
        </p:xfrm>
        <a:graphic>
          <a:graphicData uri="http://schemas.openxmlformats.org/presentationml/2006/ole">
            <p:oleObj spid="_x0000_s23554" name="Equation" r:id="rId3" imgW="685800" imgH="20304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017838" y="3286125"/>
          <a:ext cx="1784350" cy="571500"/>
        </p:xfrm>
        <a:graphic>
          <a:graphicData uri="http://schemas.openxmlformats.org/presentationml/2006/ole">
            <p:oleObj spid="_x0000_s23555" name="Equation" r:id="rId4" imgW="63468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5720" y="3714752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Скільки витратили на фарбування стільців?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714480" y="4000504"/>
          <a:ext cx="1928812" cy="571500"/>
        </p:xfrm>
        <a:graphic>
          <a:graphicData uri="http://schemas.openxmlformats.org/presentationml/2006/ole">
            <p:oleObj spid="_x0000_s23556" name="Equation" r:id="rId5" imgW="685800" imgH="20304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892550" y="4000500"/>
          <a:ext cx="1785938" cy="571500"/>
        </p:xfrm>
        <a:graphic>
          <a:graphicData uri="http://schemas.openxmlformats.org/presentationml/2006/ole">
            <p:oleObj spid="_x0000_s23557" name="Equation" r:id="rId6" imgW="634680" imgH="20304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4429132"/>
            <a:ext cx="6500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На скільки більше витратили коштів на фарбування парт ніж на фарбування стільців?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19113" y="5286375"/>
          <a:ext cx="2178050" cy="571500"/>
        </p:xfrm>
        <a:graphic>
          <a:graphicData uri="http://schemas.openxmlformats.org/presentationml/2006/ole">
            <p:oleObj spid="_x0000_s23558" name="Equation" r:id="rId7" imgW="774360" imgH="20304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3000364" y="5214950"/>
          <a:ext cx="1571625" cy="571500"/>
        </p:xfrm>
        <a:graphic>
          <a:graphicData uri="http://schemas.openxmlformats.org/presentationml/2006/ole">
            <p:oleObj spid="_x0000_s23559" name="Equation" r:id="rId8" imgW="558720" imgH="203040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2189163" y="5857892"/>
          <a:ext cx="1254952" cy="574658"/>
        </p:xfrm>
        <a:graphic>
          <a:graphicData uri="http://schemas.openxmlformats.org/presentationml/2006/ole">
            <p:oleObj spid="_x0000_s23562" name="Equation" r:id="rId9" imgW="444240" imgH="203040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7215206" y="3214688"/>
          <a:ext cx="766744" cy="491153"/>
        </p:xfrm>
        <a:graphic>
          <a:graphicData uri="http://schemas.openxmlformats.org/presentationml/2006/ole">
            <p:oleObj spid="_x0000_s23563" name="Equation" r:id="rId10" imgW="317160" imgH="203040" progId="Equation.3">
              <p:embed/>
            </p:oleObj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7429520" y="3500438"/>
          <a:ext cx="571499" cy="508000"/>
        </p:xfrm>
        <a:graphic>
          <a:graphicData uri="http://schemas.openxmlformats.org/presentationml/2006/ole">
            <p:oleObj spid="_x0000_s23564" name="Equation" r:id="rId11" imgW="228600" imgH="203040" progId="Equation.3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>
            <a:off x="7072330" y="3929066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7185025" y="3857625"/>
          <a:ext cx="846138" cy="423863"/>
        </p:xfrm>
        <a:graphic>
          <a:graphicData uri="http://schemas.openxmlformats.org/presentationml/2006/ole">
            <p:oleObj spid="_x0000_s23565" name="Equation" r:id="rId12" imgW="355320" imgH="177480" progId="Equation.3">
              <p:embed/>
            </p:oleObj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7072330" y="4143380"/>
          <a:ext cx="662206" cy="357190"/>
        </p:xfrm>
        <a:graphic>
          <a:graphicData uri="http://schemas.openxmlformats.org/presentationml/2006/ole">
            <p:oleObj spid="_x0000_s23566" name="Equation" r:id="rId13" imgW="330120" imgH="177480" progId="Equation.3">
              <p:embed/>
            </p:oleObj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>
            <a:off x="7215206" y="4572008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7000892" y="4572008"/>
          <a:ext cx="1058862" cy="484188"/>
        </p:xfrm>
        <a:graphic>
          <a:graphicData uri="http://schemas.openxmlformats.org/presentationml/2006/ole">
            <p:oleObj spid="_x0000_s23567" name="Equation" r:id="rId14" imgW="444240" imgH="20304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214282" y="5929330"/>
            <a:ext cx="1763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6786578" y="3357562"/>
          <a:ext cx="357190" cy="367396"/>
        </p:xfrm>
        <a:graphic>
          <a:graphicData uri="http://schemas.openxmlformats.org/presentationml/2006/ole">
            <p:oleObj spid="_x0000_s23568" name="Equation" r:id="rId15" imgW="114120" imgH="126720" progId="Equation.3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6786578" y="4071942"/>
          <a:ext cx="355602" cy="355602"/>
        </p:xfrm>
        <a:graphic>
          <a:graphicData uri="http://schemas.openxmlformats.org/presentationml/2006/ole">
            <p:oleObj spid="_x0000_s23569" name="Equation" r:id="rId16" imgW="139680" imgH="139680" progId="Equation.3">
              <p:embed/>
            </p:oleObj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7332663" y="5006975"/>
          <a:ext cx="673100" cy="450850"/>
        </p:xfrm>
        <a:graphic>
          <a:graphicData uri="http://schemas.openxmlformats.org/presentationml/2006/ole">
            <p:oleObj spid="_x0000_s23570" name="Equation" r:id="rId17" imgW="304560" imgH="203040" progId="Equation.3">
              <p:embed/>
            </p:oleObj>
          </a:graphicData>
        </a:graphic>
      </p:graphicFrame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7429520" y="5357826"/>
          <a:ext cx="446066" cy="375196"/>
        </p:xfrm>
        <a:graphic>
          <a:graphicData uri="http://schemas.openxmlformats.org/presentationml/2006/ole">
            <p:oleObj spid="_x0000_s23571" name="Equation" r:id="rId18" imgW="241200" imgH="203040" progId="Equation.3">
              <p:embed/>
            </p:oleObj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7072330" y="5143512"/>
          <a:ext cx="357187" cy="366712"/>
        </p:xfrm>
        <a:graphic>
          <a:graphicData uri="http://schemas.openxmlformats.org/presentationml/2006/ole">
            <p:oleObj spid="_x0000_s23572" name="Equation" r:id="rId19" imgW="114120" imgH="126720" progId="Equation.3">
              <p:embed/>
            </p:oleObj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>
            <a:off x="7358082" y="5643578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7072330" y="5857892"/>
          <a:ext cx="730250" cy="393700"/>
        </p:xfrm>
        <a:graphic>
          <a:graphicData uri="http://schemas.openxmlformats.org/presentationml/2006/ole">
            <p:oleObj spid="_x0000_s23573" name="Equation" r:id="rId20" imgW="330120" imgH="177480" progId="Equation.3">
              <p:embed/>
            </p:oleObj>
          </a:graphicData>
        </a:graphic>
      </p:graphicFrame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7215206" y="5572140"/>
          <a:ext cx="788988" cy="393700"/>
        </p:xfrm>
        <a:graphic>
          <a:graphicData uri="http://schemas.openxmlformats.org/presentationml/2006/ole">
            <p:oleObj spid="_x0000_s23574" name="Equation" r:id="rId21" imgW="355320" imgH="177480" progId="Equation.3">
              <p:embed/>
            </p:oleObj>
          </a:graphicData>
        </a:graphic>
      </p:graphicFrame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6929454" y="5715016"/>
          <a:ext cx="355600" cy="355600"/>
        </p:xfrm>
        <a:graphic>
          <a:graphicData uri="http://schemas.openxmlformats.org/presentationml/2006/ole">
            <p:oleObj spid="_x0000_s23575" name="Equation" r:id="rId22" imgW="139680" imgH="139680" progId="Equation.3">
              <p:embed/>
            </p:oleObj>
          </a:graphicData>
        </a:graphic>
      </p:graphicFrame>
      <p:cxnSp>
        <p:nvCxnSpPr>
          <p:cNvPr id="43" name="Прямая соединительная линия 42"/>
          <p:cNvCxnSpPr/>
          <p:nvPr/>
        </p:nvCxnSpPr>
        <p:spPr>
          <a:xfrm>
            <a:off x="7286644" y="6215082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52" name="Object 24"/>
          <p:cNvGraphicFramePr>
            <a:graphicFrameLocks noChangeAspect="1"/>
          </p:cNvGraphicFramePr>
          <p:nvPr/>
        </p:nvGraphicFramePr>
        <p:xfrm>
          <a:off x="7000892" y="6215082"/>
          <a:ext cx="957262" cy="450850"/>
        </p:xfrm>
        <a:graphic>
          <a:graphicData uri="http://schemas.openxmlformats.org/presentationml/2006/ole">
            <p:oleObj spid="_x0000_s23576" name="Equation" r:id="rId23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929718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Спростити вираз і обчислити його значення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2550" y="1428750"/>
          <a:ext cx="8466138" cy="815975"/>
        </p:xfrm>
        <a:graphic>
          <a:graphicData uri="http://schemas.openxmlformats.org/presentationml/2006/ole">
            <p:oleObj spid="_x0000_s24578" name="Equation" r:id="rId3" imgW="2108160" imgH="20304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57158" y="2285992"/>
          <a:ext cx="3519488" cy="815975"/>
        </p:xfrm>
        <a:graphic>
          <a:graphicData uri="http://schemas.openxmlformats.org/presentationml/2006/ole">
            <p:oleObj spid="_x0000_s24579" name="Equation" r:id="rId4" imgW="876240" imgH="20304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857620" y="2357430"/>
          <a:ext cx="3416300" cy="815975"/>
        </p:xfrm>
        <a:graphic>
          <a:graphicData uri="http://schemas.openxmlformats.org/presentationml/2006/ole">
            <p:oleObj spid="_x0000_s24580" name="Equation" r:id="rId5" imgW="850680" imgH="20304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154863" y="2357430"/>
          <a:ext cx="1989137" cy="815975"/>
        </p:xfrm>
        <a:graphic>
          <a:graphicData uri="http://schemas.openxmlformats.org/presentationml/2006/ole">
            <p:oleObj spid="_x0000_s24581" name="Equation" r:id="rId6" imgW="495000" imgH="20304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500034" y="3286124"/>
          <a:ext cx="3162300" cy="815975"/>
        </p:xfrm>
        <a:graphic>
          <a:graphicData uri="http://schemas.openxmlformats.org/presentationml/2006/ole">
            <p:oleObj spid="_x0000_s24582" name="Equation" r:id="rId7" imgW="787320" imgH="20304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857620" y="3286124"/>
          <a:ext cx="2244725" cy="815975"/>
        </p:xfrm>
        <a:graphic>
          <a:graphicData uri="http://schemas.openxmlformats.org/presentationml/2006/ole">
            <p:oleObj spid="_x0000_s24583" name="Equation" r:id="rId8" imgW="558720" imgH="20304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286512" y="3286124"/>
          <a:ext cx="1376363" cy="815975"/>
        </p:xfrm>
        <a:graphic>
          <a:graphicData uri="http://schemas.openxmlformats.org/presentationml/2006/ole">
            <p:oleObj spid="_x0000_s24584" name="Equation" r:id="rId9" imgW="342720" imgH="2030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14282" y="3929066"/>
          <a:ext cx="8662900" cy="714380"/>
        </p:xfrm>
        <a:graphic>
          <a:graphicData uri="http://schemas.openxmlformats.org/presentationml/2006/ole">
            <p:oleObj spid="_x0000_s24585" name="Equation" r:id="rId10" imgW="2463480" imgH="20304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285720" y="5143512"/>
          <a:ext cx="5010150" cy="693737"/>
        </p:xfrm>
        <a:graphic>
          <a:graphicData uri="http://schemas.openxmlformats.org/presentationml/2006/ole">
            <p:oleObj spid="_x0000_s24586" name="Equation" r:id="rId11" imgW="1562040" imgH="215640" progId="Equation.3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785786" y="4643445"/>
          <a:ext cx="4857784" cy="648491"/>
        </p:xfrm>
        <a:graphic>
          <a:graphicData uri="http://schemas.openxmlformats.org/presentationml/2006/ole">
            <p:oleObj spid="_x0000_s24587" name="Equation" r:id="rId12" imgW="1523880" imgH="20304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5286380" y="5143512"/>
          <a:ext cx="1792287" cy="654050"/>
        </p:xfrm>
        <a:graphic>
          <a:graphicData uri="http://schemas.openxmlformats.org/presentationml/2006/ole">
            <p:oleObj spid="_x0000_s24588" name="Equation" r:id="rId13" imgW="558720" imgH="20304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571472" y="5857892"/>
          <a:ext cx="2606675" cy="654050"/>
        </p:xfrm>
        <a:graphic>
          <a:graphicData uri="http://schemas.openxmlformats.org/presentationml/2006/ole">
            <p:oleObj spid="_x0000_s24589" name="Equation" r:id="rId14" imgW="812520" imgH="203040" progId="Equation.3">
              <p:embed/>
            </p:oleObj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3357554" y="5786454"/>
          <a:ext cx="2117725" cy="654050"/>
        </p:xfrm>
        <a:graphic>
          <a:graphicData uri="http://schemas.openxmlformats.org/presentationml/2006/ole">
            <p:oleObj spid="_x0000_s24590" name="Equation" r:id="rId15" imgW="660240" imgH="203040" progId="Equation.3">
              <p:embed/>
            </p:oleObj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5715008" y="5786454"/>
          <a:ext cx="855663" cy="654050"/>
        </p:xfrm>
        <a:graphic>
          <a:graphicData uri="http://schemas.openxmlformats.org/presentationml/2006/ole">
            <p:oleObj spid="_x0000_s24591" name="Equation" r:id="rId16" imgW="266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786188" y="1571625"/>
          <a:ext cx="1762125" cy="939800"/>
        </p:xfrm>
        <a:graphic>
          <a:graphicData uri="http://schemas.openxmlformats.org/presentationml/2006/ole">
            <p:oleObj spid="_x0000_s1026" name="Equation" r:id="rId3" imgW="380880" imgH="203040" progId="Equation.3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/>
              <a:t>Правило множення десяткових дробів</a:t>
            </a:r>
            <a:endParaRPr lang="uk-UA" sz="4000" b="1" dirty="0"/>
          </a:p>
        </p:txBody>
      </p:sp>
      <p:graphicFrame>
        <p:nvGraphicFramePr>
          <p:cNvPr id="1027" name="Содержимое 3"/>
          <p:cNvGraphicFramePr>
            <a:graphicFrameLocks noChangeAspect="1"/>
          </p:cNvGraphicFramePr>
          <p:nvPr/>
        </p:nvGraphicFramePr>
        <p:xfrm>
          <a:off x="4143372" y="2143116"/>
          <a:ext cx="1409700" cy="939800"/>
        </p:xfrm>
        <a:graphic>
          <a:graphicData uri="http://schemas.openxmlformats.org/presentationml/2006/ole">
            <p:oleObj spid="_x0000_s1027" name="Equation" r:id="rId4" imgW="304560" imgH="203040" progId="Equation.3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3714744" y="2928934"/>
            <a:ext cx="171451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428992" y="2000240"/>
            <a:ext cx="214314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428198" y="2001034"/>
            <a:ext cx="215902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929058" y="2857496"/>
          <a:ext cx="1714512" cy="821537"/>
        </p:xfrm>
        <a:graphic>
          <a:graphicData uri="http://schemas.openxmlformats.org/presentationml/2006/ole">
            <p:oleObj spid="_x0000_s1028" name="Equation" r:id="rId5" imgW="355320" imgH="177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86116" y="3429000"/>
          <a:ext cx="1960563" cy="822325"/>
        </p:xfrm>
        <a:graphic>
          <a:graphicData uri="http://schemas.openxmlformats.org/presentationml/2006/ole">
            <p:oleObj spid="_x0000_s1029" name="Equation" r:id="rId6" imgW="406080" imgH="177480" progId="Equation.3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3071802" y="3643314"/>
            <a:ext cx="2857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036083" y="3607595"/>
            <a:ext cx="3587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86116" y="4214818"/>
            <a:ext cx="22145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286116" y="4286256"/>
          <a:ext cx="2428892" cy="822325"/>
        </p:xfrm>
        <a:graphic>
          <a:graphicData uri="http://schemas.openxmlformats.org/presentationml/2006/ole">
            <p:oleObj spid="_x0000_s1030" name="Equation" r:id="rId7" imgW="482400" imgH="1774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214678" y="4286256"/>
          <a:ext cx="2428892" cy="939800"/>
        </p:xfrm>
        <a:graphic>
          <a:graphicData uri="http://schemas.openxmlformats.org/presentationml/2006/ole">
            <p:oleObj spid="_x0000_s1031" name="Equation" r:id="rId8" imgW="507960" imgH="203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1285860"/>
            <a:ext cx="32146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Потрібно:</a:t>
            </a:r>
          </a:p>
          <a:p>
            <a:r>
              <a:rPr lang="uk-UA" sz="3200" dirty="0" smtClean="0"/>
              <a:t>1. помножити, не звертаючи уваги на коми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1285860"/>
            <a:ext cx="32146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dirty="0" smtClean="0"/>
          </a:p>
          <a:p>
            <a:r>
              <a:rPr lang="uk-UA" sz="3200" dirty="0" smtClean="0"/>
              <a:t>2. в результаті відділити стільки знаків після коми, скільки знаків після коми в обох множниках разом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71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Запам'ятай </a:t>
            </a:r>
          </a:p>
          <a:p>
            <a:pPr algn="ctr">
              <a:buNone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Окремі випадки множення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5720" y="3214686"/>
          <a:ext cx="2932811" cy="933167"/>
        </p:xfrm>
        <a:graphic>
          <a:graphicData uri="http://schemas.openxmlformats.org/presentationml/2006/ole">
            <p:oleObj spid="_x0000_s15362" name="Equation" r:id="rId3" imgW="558720" imgH="17748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571868" y="2000240"/>
          <a:ext cx="1998663" cy="1066800"/>
        </p:xfrm>
        <a:graphic>
          <a:graphicData uri="http://schemas.openxmlformats.org/presentationml/2006/ole">
            <p:oleObj spid="_x0000_s15363" name="Equation" r:id="rId4" imgW="38088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500694" y="2000240"/>
          <a:ext cx="2998787" cy="1066800"/>
        </p:xfrm>
        <a:graphic>
          <a:graphicData uri="http://schemas.openxmlformats.org/presentationml/2006/ole">
            <p:oleObj spid="_x0000_s15364" name="Equation" r:id="rId5" imgW="57132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571868" y="3071810"/>
          <a:ext cx="1998663" cy="1066800"/>
        </p:xfrm>
        <a:graphic>
          <a:graphicData uri="http://schemas.openxmlformats.org/presentationml/2006/ole">
            <p:oleObj spid="_x0000_s15365" name="Equation" r:id="rId6" imgW="38088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572132" y="3071810"/>
          <a:ext cx="2998787" cy="1066800"/>
        </p:xfrm>
        <a:graphic>
          <a:graphicData uri="http://schemas.openxmlformats.org/presentationml/2006/ole">
            <p:oleObj spid="_x0000_s15366" name="Equation" r:id="rId7" imgW="57132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643174" y="4071942"/>
          <a:ext cx="2597150" cy="1066800"/>
        </p:xfrm>
        <a:graphic>
          <a:graphicData uri="http://schemas.openxmlformats.org/presentationml/2006/ole">
            <p:oleObj spid="_x0000_s15367" name="Equation" r:id="rId8" imgW="495000" imgH="203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110163" y="4071938"/>
          <a:ext cx="4065587" cy="1066800"/>
        </p:xfrm>
        <a:graphic>
          <a:graphicData uri="http://schemas.openxmlformats.org/presentationml/2006/ole">
            <p:oleObj spid="_x0000_s15368" name="Equation" r:id="rId9" imgW="77436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142976" y="4929198"/>
          <a:ext cx="2932112" cy="1066800"/>
        </p:xfrm>
        <a:graphic>
          <a:graphicData uri="http://schemas.openxmlformats.org/presentationml/2006/ole">
            <p:oleObj spid="_x0000_s15369" name="Equation" r:id="rId10" imgW="558720" imgH="20304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146550" y="4929198"/>
          <a:ext cx="4997450" cy="1066800"/>
        </p:xfrm>
        <a:graphic>
          <a:graphicData uri="http://schemas.openxmlformats.org/presentationml/2006/ole">
            <p:oleObj spid="_x0000_s15370" name="Equation" r:id="rId11" imgW="95220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214282" y="5791200"/>
          <a:ext cx="3398837" cy="1066800"/>
        </p:xfrm>
        <a:graphic>
          <a:graphicData uri="http://schemas.openxmlformats.org/presentationml/2006/ole">
            <p:oleObj spid="_x0000_s15371" name="Equation" r:id="rId12" imgW="647640" imgH="20304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3346450" y="5791200"/>
          <a:ext cx="5797550" cy="1066800"/>
        </p:xfrm>
        <a:graphic>
          <a:graphicData uri="http://schemas.openxmlformats.org/presentationml/2006/ole">
            <p:oleObj spid="_x0000_s15372" name="Equation" r:id="rId13" imgW="1104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71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Запам'ятай </a:t>
            </a:r>
          </a:p>
          <a:p>
            <a:pPr algn="ctr">
              <a:buNone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Окремі випадки множення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5720" y="3214686"/>
          <a:ext cx="3732213" cy="933450"/>
        </p:xfrm>
        <a:graphic>
          <a:graphicData uri="http://schemas.openxmlformats.org/presentationml/2006/ole">
            <p:oleObj spid="_x0000_s16386" name="Equation" r:id="rId3" imgW="711000" imgH="17748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286116" y="2000240"/>
          <a:ext cx="1998663" cy="1066800"/>
        </p:xfrm>
        <a:graphic>
          <a:graphicData uri="http://schemas.openxmlformats.org/presentationml/2006/ole">
            <p:oleObj spid="_x0000_s16387" name="Equation" r:id="rId4" imgW="38088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067300" y="2000250"/>
          <a:ext cx="3865563" cy="1066800"/>
        </p:xfrm>
        <a:graphic>
          <a:graphicData uri="http://schemas.openxmlformats.org/presentationml/2006/ole">
            <p:oleObj spid="_x0000_s16388" name="Equation" r:id="rId5" imgW="73656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928926" y="3071810"/>
          <a:ext cx="2398713" cy="1066800"/>
        </p:xfrm>
        <a:graphic>
          <a:graphicData uri="http://schemas.openxmlformats.org/presentationml/2006/ole">
            <p:oleObj spid="_x0000_s16389" name="Equation" r:id="rId6" imgW="45720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138738" y="3071813"/>
          <a:ext cx="3865562" cy="1066800"/>
        </p:xfrm>
        <a:graphic>
          <a:graphicData uri="http://schemas.openxmlformats.org/presentationml/2006/ole">
            <p:oleObj spid="_x0000_s16390" name="Equation" r:id="rId7" imgW="73656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884363" y="4000500"/>
          <a:ext cx="2398712" cy="1066800"/>
        </p:xfrm>
        <a:graphic>
          <a:graphicData uri="http://schemas.openxmlformats.org/presentationml/2006/ole">
            <p:oleObj spid="_x0000_s16391" name="Equation" r:id="rId8" imgW="457200" imgH="203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4500562" y="3929066"/>
          <a:ext cx="3398837" cy="1066800"/>
        </p:xfrm>
        <a:graphic>
          <a:graphicData uri="http://schemas.openxmlformats.org/presentationml/2006/ole">
            <p:oleObj spid="_x0000_s16392" name="Equation" r:id="rId9" imgW="64764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109663" y="4929188"/>
          <a:ext cx="2998787" cy="1066800"/>
        </p:xfrm>
        <a:graphic>
          <a:graphicData uri="http://schemas.openxmlformats.org/presentationml/2006/ole">
            <p:oleObj spid="_x0000_s16393" name="Equation" r:id="rId10" imgW="571320" imgH="20304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143372" y="4929198"/>
          <a:ext cx="4465637" cy="1066800"/>
        </p:xfrm>
        <a:graphic>
          <a:graphicData uri="http://schemas.openxmlformats.org/presentationml/2006/ole">
            <p:oleObj spid="_x0000_s16394" name="Equation" r:id="rId11" imgW="85068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0" y="5871436"/>
          <a:ext cx="3513167" cy="986564"/>
        </p:xfrm>
        <a:graphic>
          <a:graphicData uri="http://schemas.openxmlformats.org/presentationml/2006/ole">
            <p:oleObj spid="_x0000_s16395" name="Equation" r:id="rId12" imgW="723600" imgH="20304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3300413" y="5791200"/>
          <a:ext cx="6197600" cy="1066800"/>
        </p:xfrm>
        <a:graphic>
          <a:graphicData uri="http://schemas.openxmlformats.org/presentationml/2006/ole">
            <p:oleObj spid="_x0000_s16396" name="Equation" r:id="rId13" imgW="1180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24549 -0.2678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71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Запам'ятай </a:t>
            </a:r>
          </a:p>
          <a:p>
            <a:pPr algn="ctr">
              <a:buNone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Окремі випадки множення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52413" y="3214688"/>
          <a:ext cx="3798887" cy="933450"/>
        </p:xfrm>
        <a:graphic>
          <a:graphicData uri="http://schemas.openxmlformats.org/presentationml/2006/ole">
            <p:oleObj spid="_x0000_s17410" name="Equation" r:id="rId3" imgW="723600" imgH="17748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319463" y="2000250"/>
          <a:ext cx="1931987" cy="1066800"/>
        </p:xfrm>
        <a:graphic>
          <a:graphicData uri="http://schemas.openxmlformats.org/presentationml/2006/ole">
            <p:oleObj spid="_x0000_s17411" name="Equation" r:id="rId4" imgW="36828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000625" y="2000250"/>
          <a:ext cx="3998913" cy="1066800"/>
        </p:xfrm>
        <a:graphic>
          <a:graphicData uri="http://schemas.openxmlformats.org/presentationml/2006/ole">
            <p:oleObj spid="_x0000_s17412" name="Equation" r:id="rId5" imgW="76176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962275" y="3071813"/>
          <a:ext cx="2332038" cy="1066800"/>
        </p:xfrm>
        <a:graphic>
          <a:graphicData uri="http://schemas.openxmlformats.org/presentationml/2006/ole">
            <p:oleObj spid="_x0000_s17413" name="Equation" r:id="rId6" imgW="44424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072063" y="3071813"/>
          <a:ext cx="3998912" cy="1066800"/>
        </p:xfrm>
        <a:graphic>
          <a:graphicData uri="http://schemas.openxmlformats.org/presentationml/2006/ole">
            <p:oleObj spid="_x0000_s17414" name="Equation" r:id="rId7" imgW="76176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917700" y="4000500"/>
          <a:ext cx="2332038" cy="1066800"/>
        </p:xfrm>
        <a:graphic>
          <a:graphicData uri="http://schemas.openxmlformats.org/presentationml/2006/ole">
            <p:oleObj spid="_x0000_s17415" name="Equation" r:id="rId8" imgW="444240" imgH="203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4400550" y="3929063"/>
          <a:ext cx="3598863" cy="1066800"/>
        </p:xfrm>
        <a:graphic>
          <a:graphicData uri="http://schemas.openxmlformats.org/presentationml/2006/ole">
            <p:oleObj spid="_x0000_s17416" name="Equation" r:id="rId9" imgW="68580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143000" y="4929188"/>
          <a:ext cx="2932113" cy="1066800"/>
        </p:xfrm>
        <a:graphic>
          <a:graphicData uri="http://schemas.openxmlformats.org/presentationml/2006/ole">
            <p:oleObj spid="_x0000_s17417" name="Equation" r:id="rId10" imgW="558720" imgH="20304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076700" y="4929188"/>
          <a:ext cx="4598988" cy="1066800"/>
        </p:xfrm>
        <a:graphic>
          <a:graphicData uri="http://schemas.openxmlformats.org/presentationml/2006/ole">
            <p:oleObj spid="_x0000_s17418" name="Equation" r:id="rId11" imgW="87624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30163" y="5872163"/>
          <a:ext cx="3451225" cy="985837"/>
        </p:xfrm>
        <a:graphic>
          <a:graphicData uri="http://schemas.openxmlformats.org/presentationml/2006/ole">
            <p:oleObj spid="_x0000_s17419" name="Equation" r:id="rId12" imgW="711000" imgH="20304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3300413" y="5791200"/>
          <a:ext cx="6197600" cy="1066800"/>
        </p:xfrm>
        <a:graphic>
          <a:graphicData uri="http://schemas.openxmlformats.org/presentationml/2006/ole">
            <p:oleObj spid="_x0000_s17420" name="Equation" r:id="rId13" imgW="1180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24549 -0.2678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71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Запам'ятай </a:t>
            </a:r>
          </a:p>
          <a:p>
            <a:pPr algn="ctr">
              <a:buNone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Окремі випадки множення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3214686"/>
          <a:ext cx="3708428" cy="786920"/>
        </p:xfrm>
        <a:graphic>
          <a:graphicData uri="http://schemas.openxmlformats.org/presentationml/2006/ole">
            <p:oleObj spid="_x0000_s18434" name="Equation" r:id="rId3" imgW="838080" imgH="17748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143240" y="2071678"/>
          <a:ext cx="1989146" cy="937382"/>
        </p:xfrm>
        <a:graphic>
          <a:graphicData uri="http://schemas.openxmlformats.org/presentationml/2006/ole">
            <p:oleObj spid="_x0000_s18435" name="Equation" r:id="rId4" imgW="43164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026029" y="2071678"/>
          <a:ext cx="4117971" cy="941571"/>
        </p:xfrm>
        <a:graphic>
          <a:graphicData uri="http://schemas.openxmlformats.org/presentationml/2006/ole">
            <p:oleObj spid="_x0000_s18436" name="Equation" r:id="rId5" imgW="88884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000364" y="3143248"/>
          <a:ext cx="2318964" cy="928691"/>
        </p:xfrm>
        <a:graphic>
          <a:graphicData uri="http://schemas.openxmlformats.org/presentationml/2006/ole">
            <p:oleObj spid="_x0000_s18437" name="Equation" r:id="rId6" imgW="50796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097468" y="3143248"/>
          <a:ext cx="4046532" cy="925551"/>
        </p:xfrm>
        <a:graphic>
          <a:graphicData uri="http://schemas.openxmlformats.org/presentationml/2006/ole">
            <p:oleObj spid="_x0000_s18438" name="Equation" r:id="rId7" imgW="88884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000232" y="4071942"/>
          <a:ext cx="2201879" cy="881801"/>
        </p:xfrm>
        <a:graphic>
          <a:graphicData uri="http://schemas.openxmlformats.org/presentationml/2006/ole">
            <p:oleObj spid="_x0000_s18439" name="Equation" r:id="rId8" imgW="507960" imgH="203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4357686" y="4071942"/>
          <a:ext cx="3170235" cy="890263"/>
        </p:xfrm>
        <a:graphic>
          <a:graphicData uri="http://schemas.openxmlformats.org/presentationml/2006/ole">
            <p:oleObj spid="_x0000_s18440" name="Equation" r:id="rId9" imgW="72360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214414" y="5000636"/>
          <a:ext cx="2741634" cy="895663"/>
        </p:xfrm>
        <a:graphic>
          <a:graphicData uri="http://schemas.openxmlformats.org/presentationml/2006/ole">
            <p:oleObj spid="_x0000_s18441" name="Equation" r:id="rId10" imgW="622080" imgH="20304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143372" y="5000636"/>
          <a:ext cx="4379914" cy="960294"/>
        </p:xfrm>
        <a:graphic>
          <a:graphicData uri="http://schemas.openxmlformats.org/presentationml/2006/ole">
            <p:oleObj spid="_x0000_s18442" name="Equation" r:id="rId11" imgW="92700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214282" y="5929330"/>
          <a:ext cx="2952777" cy="761809"/>
        </p:xfrm>
        <a:graphic>
          <a:graphicData uri="http://schemas.openxmlformats.org/presentationml/2006/ole">
            <p:oleObj spid="_x0000_s18443" name="Equation" r:id="rId12" imgW="787320" imgH="20304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3094038" y="5922963"/>
          <a:ext cx="5540375" cy="895350"/>
        </p:xfrm>
        <a:graphic>
          <a:graphicData uri="http://schemas.openxmlformats.org/presentationml/2006/ole">
            <p:oleObj spid="_x0000_s18444" name="Equation" r:id="rId13" imgW="12571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24549 -0.2678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Обчислити зручним способом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1571612"/>
          <a:ext cx="2189642" cy="626144"/>
        </p:xfrm>
        <a:graphic>
          <a:graphicData uri="http://schemas.openxmlformats.org/presentationml/2006/ole">
            <p:oleObj spid="_x0000_s20482" name="Equation" r:id="rId3" imgW="711000" imgH="20304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214546" y="1571612"/>
          <a:ext cx="2682869" cy="650963"/>
        </p:xfrm>
        <a:graphic>
          <a:graphicData uri="http://schemas.openxmlformats.org/presentationml/2006/ole">
            <p:oleObj spid="_x0000_s20483" name="Equation" r:id="rId4" imgW="838080" imgH="2030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000628" y="1571612"/>
          <a:ext cx="3465502" cy="702179"/>
        </p:xfrm>
        <a:graphic>
          <a:graphicData uri="http://schemas.openxmlformats.org/presentationml/2006/ole">
            <p:oleObj spid="_x0000_s20484" name="Equation" r:id="rId5" imgW="100296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33134" y="2143125"/>
          <a:ext cx="2797106" cy="785809"/>
        </p:xfrm>
        <a:graphic>
          <a:graphicData uri="http://schemas.openxmlformats.org/presentationml/2006/ole">
            <p:oleObj spid="_x0000_s20485" name="Equation" r:id="rId6" imgW="72360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000364" y="2143116"/>
          <a:ext cx="4222742" cy="786062"/>
        </p:xfrm>
        <a:graphic>
          <a:graphicData uri="http://schemas.openxmlformats.org/presentationml/2006/ole">
            <p:oleObj spid="_x0000_s20486" name="Equation" r:id="rId7" imgW="109188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-19050" y="2786063"/>
          <a:ext cx="2566988" cy="642937"/>
        </p:xfrm>
        <a:graphic>
          <a:graphicData uri="http://schemas.openxmlformats.org/presentationml/2006/ole">
            <p:oleObj spid="_x0000_s20487" name="Equation" r:id="rId8" imgW="812520" imgH="203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429256" y="2786058"/>
          <a:ext cx="3332148" cy="627403"/>
        </p:xfrm>
        <a:graphic>
          <a:graphicData uri="http://schemas.openxmlformats.org/presentationml/2006/ole">
            <p:oleObj spid="_x0000_s20488" name="Equation" r:id="rId9" imgW="107928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571472" y="3429000"/>
          <a:ext cx="2643174" cy="717083"/>
        </p:xfrm>
        <a:graphic>
          <a:graphicData uri="http://schemas.openxmlformats.org/presentationml/2006/ole">
            <p:oleObj spid="_x0000_s20489" name="Equation" r:id="rId10" imgW="74916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214282" y="4071942"/>
          <a:ext cx="3191240" cy="709634"/>
        </p:xfrm>
        <a:graphic>
          <a:graphicData uri="http://schemas.openxmlformats.org/presentationml/2006/ole">
            <p:oleObj spid="_x0000_s20491" name="Equation" r:id="rId11" imgW="914400" imgH="20304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4000496" y="4786322"/>
          <a:ext cx="3505193" cy="660171"/>
        </p:xfrm>
        <a:graphic>
          <a:graphicData uri="http://schemas.openxmlformats.org/presentationml/2006/ole">
            <p:oleObj spid="_x0000_s20492" name="Equation" r:id="rId12" imgW="1079280" imgH="203040" progId="Equation.3">
              <p:embed/>
            </p:oleObj>
          </a:graphicData>
        </a:graphic>
      </p:graphicFrame>
      <p:graphicFrame>
        <p:nvGraphicFramePr>
          <p:cNvPr id="20493" name="Object 7"/>
          <p:cNvGraphicFramePr>
            <a:graphicFrameLocks noChangeAspect="1"/>
          </p:cNvGraphicFramePr>
          <p:nvPr/>
        </p:nvGraphicFramePr>
        <p:xfrm>
          <a:off x="2460625" y="2786063"/>
          <a:ext cx="2968625" cy="642937"/>
        </p:xfrm>
        <a:graphic>
          <a:graphicData uri="http://schemas.openxmlformats.org/presentationml/2006/ole">
            <p:oleObj spid="_x0000_s20493" name="Equation" r:id="rId13" imgW="939600" imgH="203040" progId="Equation.3">
              <p:embed/>
            </p:oleObj>
          </a:graphicData>
        </a:graphic>
      </p:graphicFrame>
      <p:graphicFrame>
        <p:nvGraphicFramePr>
          <p:cNvPr id="20494" name="Object 9"/>
          <p:cNvGraphicFramePr>
            <a:graphicFrameLocks noChangeAspect="1"/>
          </p:cNvGraphicFramePr>
          <p:nvPr/>
        </p:nvGraphicFramePr>
        <p:xfrm>
          <a:off x="3428992" y="3429000"/>
          <a:ext cx="2822575" cy="717550"/>
        </p:xfrm>
        <a:graphic>
          <a:graphicData uri="http://schemas.openxmlformats.org/presentationml/2006/ole">
            <p:oleObj spid="_x0000_s20494" name="Equation" r:id="rId14" imgW="799920" imgH="203040" progId="Equation.3">
              <p:embed/>
            </p:oleObj>
          </a:graphicData>
        </a:graphic>
      </p:graphicFrame>
      <p:graphicFrame>
        <p:nvGraphicFramePr>
          <p:cNvPr id="20495" name="Object 11"/>
          <p:cNvGraphicFramePr>
            <a:graphicFrameLocks noChangeAspect="1"/>
          </p:cNvGraphicFramePr>
          <p:nvPr/>
        </p:nvGraphicFramePr>
        <p:xfrm>
          <a:off x="3643306" y="4071942"/>
          <a:ext cx="4060475" cy="714376"/>
        </p:xfrm>
        <a:graphic>
          <a:graphicData uri="http://schemas.openxmlformats.org/presentationml/2006/ole">
            <p:oleObj spid="_x0000_s20495" name="Equation" r:id="rId15" imgW="11556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Обчислити зручним способом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8100" y="1785938"/>
          <a:ext cx="4497388" cy="625475"/>
        </p:xfrm>
        <a:graphic>
          <a:graphicData uri="http://schemas.openxmlformats.org/presentationml/2006/ole">
            <p:oleObj spid="_x0000_s21506" name="Equation" r:id="rId3" imgW="146016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857224" y="2428868"/>
          <a:ext cx="4286280" cy="653839"/>
        </p:xfrm>
        <a:graphic>
          <a:graphicData uri="http://schemas.openxmlformats.org/presentationml/2006/ole">
            <p:oleObj spid="_x0000_s21509" name="Equation" r:id="rId4" imgW="133344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232401" y="2428868"/>
          <a:ext cx="3911599" cy="672854"/>
        </p:xfrm>
        <a:graphic>
          <a:graphicData uri="http://schemas.openxmlformats.org/presentationml/2006/ole">
            <p:oleObj spid="_x0000_s21510" name="Equation" r:id="rId5" imgW="1180800" imgH="2030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928662" y="3000372"/>
          <a:ext cx="2325688" cy="642937"/>
        </p:xfrm>
        <a:graphic>
          <a:graphicData uri="http://schemas.openxmlformats.org/presentationml/2006/ole">
            <p:oleObj spid="_x0000_s21511" name="Equation" r:id="rId6" imgW="736560" imgH="20304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142976" y="3571876"/>
          <a:ext cx="4927601" cy="717550"/>
        </p:xfrm>
        <a:graphic>
          <a:graphicData uri="http://schemas.openxmlformats.org/presentationml/2006/ole">
            <p:oleObj spid="_x0000_s21513" name="Equation" r:id="rId7" imgW="139680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5929322" y="4143380"/>
          <a:ext cx="1949450" cy="709612"/>
        </p:xfrm>
        <a:graphic>
          <a:graphicData uri="http://schemas.openxmlformats.org/presentationml/2006/ole">
            <p:oleObj spid="_x0000_s21514" name="Equation" r:id="rId8" imgW="558720" imgH="203040" progId="Equation.3">
              <p:embed/>
            </p:oleObj>
          </a:graphicData>
        </a:graphic>
      </p:graphicFrame>
      <p:graphicFrame>
        <p:nvGraphicFramePr>
          <p:cNvPr id="20493" name="Object 7"/>
          <p:cNvGraphicFramePr>
            <a:graphicFrameLocks noChangeAspect="1"/>
          </p:cNvGraphicFramePr>
          <p:nvPr/>
        </p:nvGraphicFramePr>
        <p:xfrm>
          <a:off x="3428992" y="3000372"/>
          <a:ext cx="282575" cy="522288"/>
        </p:xfrm>
        <a:graphic>
          <a:graphicData uri="http://schemas.openxmlformats.org/presentationml/2006/ole">
            <p:oleObj spid="_x0000_s21516" name="Equation" r:id="rId9" imgW="88560" imgH="164880" progId="Equation.3">
              <p:embed/>
            </p:oleObj>
          </a:graphicData>
        </a:graphic>
      </p:graphicFrame>
      <p:graphicFrame>
        <p:nvGraphicFramePr>
          <p:cNvPr id="20494" name="Object 9"/>
          <p:cNvGraphicFramePr>
            <a:graphicFrameLocks noChangeAspect="1"/>
          </p:cNvGraphicFramePr>
          <p:nvPr/>
        </p:nvGraphicFramePr>
        <p:xfrm>
          <a:off x="1071538" y="4071942"/>
          <a:ext cx="4570412" cy="717550"/>
        </p:xfrm>
        <a:graphic>
          <a:graphicData uri="http://schemas.openxmlformats.org/presentationml/2006/ole">
            <p:oleObj spid="_x0000_s21517" name="Equation" r:id="rId10" imgW="1295280" imgH="203040" progId="Equation.3">
              <p:embed/>
            </p:oleObj>
          </a:graphicData>
        </a:graphic>
      </p:graphicFrame>
      <p:graphicFrame>
        <p:nvGraphicFramePr>
          <p:cNvPr id="21519" name="Object 2"/>
          <p:cNvGraphicFramePr>
            <a:graphicFrameLocks noChangeAspect="1"/>
          </p:cNvGraphicFramePr>
          <p:nvPr/>
        </p:nvGraphicFramePr>
        <p:xfrm>
          <a:off x="0" y="1785926"/>
          <a:ext cx="900112" cy="625475"/>
        </p:xfrm>
        <a:graphic>
          <a:graphicData uri="http://schemas.openxmlformats.org/presentationml/2006/ole">
            <p:oleObj spid="_x0000_s21519" name="Equation" r:id="rId11" imgW="291960" imgH="203040" progId="Equation.3">
              <p:embed/>
            </p:oleObj>
          </a:graphicData>
        </a:graphic>
      </p:graphicFrame>
      <p:graphicFrame>
        <p:nvGraphicFramePr>
          <p:cNvPr id="21520" name="Object 2"/>
          <p:cNvGraphicFramePr>
            <a:graphicFrameLocks noChangeAspect="1"/>
          </p:cNvGraphicFramePr>
          <p:nvPr/>
        </p:nvGraphicFramePr>
        <p:xfrm>
          <a:off x="2285984" y="1785926"/>
          <a:ext cx="900113" cy="625475"/>
        </p:xfrm>
        <a:graphic>
          <a:graphicData uri="http://schemas.openxmlformats.org/presentationml/2006/ole">
            <p:oleObj spid="_x0000_s21520" name="Equation" r:id="rId12" imgW="291960" imgH="203040" progId="Equation.3">
              <p:embed/>
            </p:oleObj>
          </a:graphicData>
        </a:graphic>
      </p:graphicFrame>
      <p:graphicFrame>
        <p:nvGraphicFramePr>
          <p:cNvPr id="21521" name="Object 6"/>
          <p:cNvGraphicFramePr>
            <a:graphicFrameLocks noChangeAspect="1"/>
          </p:cNvGraphicFramePr>
          <p:nvPr/>
        </p:nvGraphicFramePr>
        <p:xfrm>
          <a:off x="5357818" y="1857364"/>
          <a:ext cx="3440102" cy="545087"/>
        </p:xfrm>
        <a:graphic>
          <a:graphicData uri="http://schemas.openxmlformats.org/presentationml/2006/ole">
            <p:oleObj spid="_x0000_s21521" name="Equation" r:id="rId13" imgW="1282680" imgH="203040" progId="Equation.3">
              <p:embed/>
            </p:oleObj>
          </a:graphicData>
        </a:graphic>
      </p:graphicFrame>
      <p:graphicFrame>
        <p:nvGraphicFramePr>
          <p:cNvPr id="21522" name="Object 11"/>
          <p:cNvGraphicFramePr>
            <a:graphicFrameLocks noChangeAspect="1"/>
          </p:cNvGraphicFramePr>
          <p:nvPr/>
        </p:nvGraphicFramePr>
        <p:xfrm>
          <a:off x="8143900" y="4071942"/>
          <a:ext cx="663575" cy="620712"/>
        </p:xfrm>
        <a:graphic>
          <a:graphicData uri="http://schemas.openxmlformats.org/presentationml/2006/ole">
            <p:oleObj spid="_x0000_s21522" name="Equation" r:id="rId14" imgW="190440" imgH="177480" progId="Equation.3">
              <p:embed/>
            </p:oleObj>
          </a:graphicData>
        </a:graphic>
      </p:graphicFrame>
      <p:graphicFrame>
        <p:nvGraphicFramePr>
          <p:cNvPr id="21523" name="Object 9"/>
          <p:cNvGraphicFramePr>
            <a:graphicFrameLocks noChangeAspect="1"/>
          </p:cNvGraphicFramePr>
          <p:nvPr/>
        </p:nvGraphicFramePr>
        <p:xfrm>
          <a:off x="642910" y="4786322"/>
          <a:ext cx="5197475" cy="717550"/>
        </p:xfrm>
        <a:graphic>
          <a:graphicData uri="http://schemas.openxmlformats.org/presentationml/2006/ole">
            <p:oleObj spid="_x0000_s21523" name="Equation" r:id="rId15" imgW="1473120" imgH="203040" progId="Equation.3">
              <p:embed/>
            </p:oleObj>
          </a:graphicData>
        </a:graphic>
      </p:graphicFrame>
      <p:graphicFrame>
        <p:nvGraphicFramePr>
          <p:cNvPr id="21524" name="Object 14"/>
          <p:cNvGraphicFramePr>
            <a:graphicFrameLocks noChangeAspect="1"/>
          </p:cNvGraphicFramePr>
          <p:nvPr/>
        </p:nvGraphicFramePr>
        <p:xfrm>
          <a:off x="692150" y="5500688"/>
          <a:ext cx="4616450" cy="717550"/>
        </p:xfrm>
        <a:graphic>
          <a:graphicData uri="http://schemas.openxmlformats.org/presentationml/2006/ole">
            <p:oleObj spid="_x0000_s21524" name="Equation" r:id="rId16" imgW="1307880" imgH="203040" progId="Equation.3">
              <p:embed/>
            </p:oleObj>
          </a:graphicData>
        </a:graphic>
      </p:graphicFrame>
      <p:graphicFrame>
        <p:nvGraphicFramePr>
          <p:cNvPr id="21525" name="Object 11"/>
          <p:cNvGraphicFramePr>
            <a:graphicFrameLocks noChangeAspect="1"/>
          </p:cNvGraphicFramePr>
          <p:nvPr/>
        </p:nvGraphicFramePr>
        <p:xfrm>
          <a:off x="5429256" y="5500702"/>
          <a:ext cx="1905000" cy="709613"/>
        </p:xfrm>
        <a:graphic>
          <a:graphicData uri="http://schemas.openxmlformats.org/presentationml/2006/ole">
            <p:oleObj spid="_x0000_s21525" name="Equation" r:id="rId17" imgW="545760" imgH="203040" progId="Equation.3">
              <p:embed/>
            </p:oleObj>
          </a:graphicData>
        </a:graphic>
      </p:graphicFrame>
      <p:graphicFrame>
        <p:nvGraphicFramePr>
          <p:cNvPr id="21526" name="Object 13"/>
          <p:cNvGraphicFramePr>
            <a:graphicFrameLocks noChangeAspect="1"/>
          </p:cNvGraphicFramePr>
          <p:nvPr/>
        </p:nvGraphicFramePr>
        <p:xfrm>
          <a:off x="7358082" y="5500702"/>
          <a:ext cx="968375" cy="642938"/>
        </p:xfrm>
        <a:graphic>
          <a:graphicData uri="http://schemas.openxmlformats.org/presentationml/2006/ole">
            <p:oleObj spid="_x0000_s21526" name="Equation" r:id="rId18" imgW="304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48229 0.0050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23229 0.005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Розв'язування задач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928670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Задача 1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85725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/>
              <a:t>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Катер рухався 3,6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за течією річки і 2,7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проти течії. Який шлях подолав катер, якщо його швидкість за течією 28,4 км/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а швидкість течії – 1,4 км/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1802" y="2786058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Розв'язання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321468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 Який шлях подолав катер за течією?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928662" y="3703638"/>
          <a:ext cx="1928826" cy="571504"/>
        </p:xfrm>
        <a:graphic>
          <a:graphicData uri="http://schemas.openxmlformats.org/presentationml/2006/ole">
            <p:oleObj spid="_x0000_s22530" name="Equation" r:id="rId3" imgW="685800" imgH="20304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071802" y="3714752"/>
          <a:ext cx="2143125" cy="571500"/>
        </p:xfrm>
        <a:graphic>
          <a:graphicData uri="http://schemas.openxmlformats.org/presentationml/2006/ole">
            <p:oleObj spid="_x0000_s22531" name="Equation" r:id="rId4" imgW="76176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7158" y="4071942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 Яка швидкість катера проти течії?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85786" y="4429132"/>
          <a:ext cx="2036763" cy="571500"/>
        </p:xfrm>
        <a:graphic>
          <a:graphicData uri="http://schemas.openxmlformats.org/presentationml/2006/ole">
            <p:oleObj spid="_x0000_s22532" name="Equation" r:id="rId5" imgW="723600" imgH="20304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000364" y="4429132"/>
          <a:ext cx="2286000" cy="571500"/>
        </p:xfrm>
        <a:graphic>
          <a:graphicData uri="http://schemas.openxmlformats.org/presentationml/2006/ole">
            <p:oleObj spid="_x0000_s22533" name="Equation" r:id="rId6" imgW="812520" imgH="20304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14282" y="4786322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3. Який шлях подолав катер проти течії?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785786" y="5143512"/>
          <a:ext cx="1643063" cy="571500"/>
        </p:xfrm>
        <a:graphic>
          <a:graphicData uri="http://schemas.openxmlformats.org/presentationml/2006/ole">
            <p:oleObj spid="_x0000_s22534" name="Equation" r:id="rId7" imgW="583920" imgH="20304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500298" y="5143512"/>
          <a:ext cx="1714500" cy="571500"/>
        </p:xfrm>
        <a:graphic>
          <a:graphicData uri="http://schemas.openxmlformats.org/presentationml/2006/ole">
            <p:oleObj spid="_x0000_s22535" name="Equation" r:id="rId8" imgW="609480" imgH="20304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85720" y="5572140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4. Який шлях подолав катер?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14282" y="5929330"/>
          <a:ext cx="2716213" cy="571500"/>
        </p:xfrm>
        <a:graphic>
          <a:graphicData uri="http://schemas.openxmlformats.org/presentationml/2006/ole">
            <p:oleObj spid="_x0000_s22536" name="Equation" r:id="rId9" imgW="965160" imgH="203040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2928926" y="5929330"/>
          <a:ext cx="2071688" cy="571500"/>
        </p:xfrm>
        <a:graphic>
          <a:graphicData uri="http://schemas.openxmlformats.org/presentationml/2006/ole">
            <p:oleObj spid="_x0000_s22537" name="Equation" r:id="rId10" imgW="736560" imgH="203040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1857356" y="6426524"/>
          <a:ext cx="1320797" cy="431476"/>
        </p:xfrm>
        <a:graphic>
          <a:graphicData uri="http://schemas.openxmlformats.org/presentationml/2006/ole">
            <p:oleObj spid="_x0000_s22538" name="Equation" r:id="rId11" imgW="622080" imgH="203040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7215206" y="3214688"/>
          <a:ext cx="766744" cy="491153"/>
        </p:xfrm>
        <a:graphic>
          <a:graphicData uri="http://schemas.openxmlformats.org/presentationml/2006/ole">
            <p:oleObj spid="_x0000_s22539" name="Equation" r:id="rId12" imgW="317160" imgH="203040" progId="Equation.3">
              <p:embed/>
            </p:oleObj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7429520" y="3500438"/>
          <a:ext cx="571499" cy="508000"/>
        </p:xfrm>
        <a:graphic>
          <a:graphicData uri="http://schemas.openxmlformats.org/presentationml/2006/ole">
            <p:oleObj spid="_x0000_s22540" name="Equation" r:id="rId13" imgW="228600" imgH="203040" progId="Equation.3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>
            <a:off x="7072330" y="3929066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7215206" y="3857628"/>
          <a:ext cx="785811" cy="423130"/>
        </p:xfrm>
        <a:graphic>
          <a:graphicData uri="http://schemas.openxmlformats.org/presentationml/2006/ole">
            <p:oleObj spid="_x0000_s22541" name="Equation" r:id="rId14" imgW="330120" imgH="177480" progId="Equation.3">
              <p:embed/>
            </p:oleObj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7215206" y="4143380"/>
          <a:ext cx="635000" cy="423863"/>
        </p:xfrm>
        <a:graphic>
          <a:graphicData uri="http://schemas.openxmlformats.org/presentationml/2006/ole">
            <p:oleObj spid="_x0000_s22542" name="Equation" r:id="rId15" imgW="266400" imgH="177480" progId="Equation.3">
              <p:embed/>
            </p:oleObj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>
            <a:off x="7215206" y="4572008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7000892" y="4572008"/>
          <a:ext cx="1058862" cy="484188"/>
        </p:xfrm>
        <a:graphic>
          <a:graphicData uri="http://schemas.openxmlformats.org/presentationml/2006/ole">
            <p:oleObj spid="_x0000_s22543" name="Equation" r:id="rId16" imgW="444240" imgH="20304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0" y="6334780"/>
            <a:ext cx="1763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6786578" y="3357562"/>
          <a:ext cx="357190" cy="367396"/>
        </p:xfrm>
        <a:graphic>
          <a:graphicData uri="http://schemas.openxmlformats.org/presentationml/2006/ole">
            <p:oleObj spid="_x0000_s22544" name="Equation" r:id="rId17" imgW="114120" imgH="126720" progId="Equation.3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6786578" y="4071942"/>
          <a:ext cx="355602" cy="355602"/>
        </p:xfrm>
        <a:graphic>
          <a:graphicData uri="http://schemas.openxmlformats.org/presentationml/2006/ole">
            <p:oleObj spid="_x0000_s22545" name="Equation" r:id="rId18" imgW="139680" imgH="139680" progId="Equation.3">
              <p:embed/>
            </p:oleObj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7443092" y="5035551"/>
          <a:ext cx="449958" cy="393714"/>
        </p:xfrm>
        <a:graphic>
          <a:graphicData uri="http://schemas.openxmlformats.org/presentationml/2006/ole">
            <p:oleObj spid="_x0000_s22546" name="Equation" r:id="rId19" imgW="203040" imgH="177480" progId="Equation.3">
              <p:embed/>
            </p:oleObj>
          </a:graphicData>
        </a:graphic>
      </p:graphicFrame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7429520" y="5357826"/>
          <a:ext cx="446066" cy="375196"/>
        </p:xfrm>
        <a:graphic>
          <a:graphicData uri="http://schemas.openxmlformats.org/presentationml/2006/ole">
            <p:oleObj spid="_x0000_s22547" name="Equation" r:id="rId20" imgW="241200" imgH="203040" progId="Equation.3">
              <p:embed/>
            </p:oleObj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7072330" y="5143512"/>
          <a:ext cx="357187" cy="366712"/>
        </p:xfrm>
        <a:graphic>
          <a:graphicData uri="http://schemas.openxmlformats.org/presentationml/2006/ole">
            <p:oleObj spid="_x0000_s22548" name="Equation" r:id="rId21" imgW="114120" imgH="126720" progId="Equation.3">
              <p:embed/>
            </p:oleObj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>
            <a:off x="7358082" y="5643578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7358082" y="5643578"/>
          <a:ext cx="561975" cy="393700"/>
        </p:xfrm>
        <a:graphic>
          <a:graphicData uri="http://schemas.openxmlformats.org/presentationml/2006/ole">
            <p:oleObj spid="_x0000_s22549" name="Equation" r:id="rId22" imgW="253800" imgH="177480" progId="Equation.3">
              <p:embed/>
            </p:oleObj>
          </a:graphicData>
        </a:graphic>
      </p:graphicFrame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7358082" y="5857892"/>
          <a:ext cx="422275" cy="393700"/>
        </p:xfrm>
        <a:graphic>
          <a:graphicData uri="http://schemas.openxmlformats.org/presentationml/2006/ole">
            <p:oleObj spid="_x0000_s22550" name="Equation" r:id="rId23" imgW="190440" imgH="177480" progId="Equation.3">
              <p:embed/>
            </p:oleObj>
          </a:graphicData>
        </a:graphic>
      </p:graphicFrame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6929454" y="5715016"/>
          <a:ext cx="355600" cy="355600"/>
        </p:xfrm>
        <a:graphic>
          <a:graphicData uri="http://schemas.openxmlformats.org/presentationml/2006/ole">
            <p:oleObj spid="_x0000_s22551" name="Equation" r:id="rId24" imgW="139680" imgH="139680" progId="Equation.3">
              <p:embed/>
            </p:oleObj>
          </a:graphicData>
        </a:graphic>
      </p:graphicFrame>
      <p:cxnSp>
        <p:nvCxnSpPr>
          <p:cNvPr id="43" name="Прямая соединительная линия 42"/>
          <p:cNvCxnSpPr/>
          <p:nvPr/>
        </p:nvCxnSpPr>
        <p:spPr>
          <a:xfrm>
            <a:off x="7286644" y="6215082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52" name="Object 24"/>
          <p:cNvGraphicFramePr>
            <a:graphicFrameLocks noChangeAspect="1"/>
          </p:cNvGraphicFramePr>
          <p:nvPr/>
        </p:nvGraphicFramePr>
        <p:xfrm>
          <a:off x="7231063" y="6186488"/>
          <a:ext cx="676275" cy="450850"/>
        </p:xfrm>
        <a:graphic>
          <a:graphicData uri="http://schemas.openxmlformats.org/presentationml/2006/ole">
            <p:oleObj spid="_x0000_s22552" name="Equation" r:id="rId25" imgW="304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17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</TotalTime>
  <Words>218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Открытая</vt:lpstr>
      <vt:lpstr>Equation</vt:lpstr>
      <vt:lpstr>Множення десяткових дробів</vt:lpstr>
      <vt:lpstr>Правило множення десяткових дробів</vt:lpstr>
      <vt:lpstr>Окремі випадки множення</vt:lpstr>
      <vt:lpstr>Окремі випадки множення</vt:lpstr>
      <vt:lpstr>Окремі випадки множення</vt:lpstr>
      <vt:lpstr>Окремі випадки множення</vt:lpstr>
      <vt:lpstr>Обчислити зручним способом</vt:lpstr>
      <vt:lpstr>Обчислити зручним способом</vt:lpstr>
      <vt:lpstr>Розв'язування задач</vt:lpstr>
      <vt:lpstr>Розв'язування задач</vt:lpstr>
      <vt:lpstr>Спростити вираз і обчислити його значення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Множення десяткових дробів</dc:title>
  <dc:creator>Admin</dc:creator>
  <cp:lastModifiedBy>1111</cp:lastModifiedBy>
  <cp:revision>27</cp:revision>
  <dcterms:created xsi:type="dcterms:W3CDTF">2014-03-16T04:54:13Z</dcterms:created>
  <dcterms:modified xsi:type="dcterms:W3CDTF">2017-02-13T17:58:47Z</dcterms:modified>
</cp:coreProperties>
</file>