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  <p:sldId id="270" r:id="rId5"/>
    <p:sldId id="269" r:id="rId6"/>
    <p:sldId id="257" r:id="rId7"/>
    <p:sldId id="258" r:id="rId8"/>
    <p:sldId id="259" r:id="rId9"/>
    <p:sldId id="261" r:id="rId10"/>
    <p:sldId id="262" r:id="rId11"/>
    <p:sldId id="27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3BCAC-D35C-4CF2-AF58-6A6BB1620E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3DBCC-F4FD-42F2-B5A4-A94E48089D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BAE01-A01D-49D2-8CEB-89F5B70B98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AB8CA-6D02-46A9-9A66-7B0DE9A0C4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6588E-EACC-4585-AA0A-EF1848E8F6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C5F0E-6F41-47A1-9DE0-CBDEBDBE29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523D6-52A6-4591-B3F0-08AAC746D1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41F03-800C-4144-ABCF-905131AA3B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D17E2-A5A4-4457-B707-F93EADB578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5B42D-D8C7-45CA-96C0-5AF3E7990F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B7013-6755-472E-82A2-09BF084F73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C5630D-C3E8-4101-BB7D-08292DE139F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6" name="Picture 4" descr="Рисунок1эжэ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938"/>
            <a:ext cx="9144000" cy="6865938"/>
          </a:xfrm>
          <a:prstGeom prst="rect">
            <a:avLst/>
          </a:prstGeom>
          <a:noFill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916238" y="404813"/>
            <a:ext cx="5400675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5400" b="1" i="1">
                <a:solidFill>
                  <a:schemeClr val="bg1"/>
                </a:solidFill>
              </a:rPr>
              <a:t>Множення двох многочленів</a:t>
            </a:r>
            <a:endParaRPr lang="ru-RU" sz="5400" b="1" i="1">
              <a:solidFill>
                <a:schemeClr val="bg1"/>
              </a:solidFill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877050" y="3429000"/>
            <a:ext cx="1441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i="1">
                <a:solidFill>
                  <a:schemeClr val="bg1"/>
                </a:solidFill>
              </a:rPr>
              <a:t>7 клас</a:t>
            </a:r>
            <a:endParaRPr lang="ru-RU" sz="28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6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11188" y="1484313"/>
            <a:ext cx="80645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9600" b="1" i="1">
                <a:solidFill>
                  <a:schemeClr val="bg1"/>
                </a:solidFill>
              </a:rPr>
              <a:t>(</a:t>
            </a:r>
            <a:r>
              <a:rPr lang="en-US" sz="9600" b="1" i="1">
                <a:solidFill>
                  <a:schemeClr val="bg1"/>
                </a:solidFill>
              </a:rPr>
              <a:t>x </a:t>
            </a:r>
            <a:r>
              <a:rPr lang="uk-UA" sz="9600" b="1" i="1">
                <a:solidFill>
                  <a:schemeClr val="bg1"/>
                </a:solidFill>
              </a:rPr>
              <a:t>– 4)(</a:t>
            </a:r>
            <a:r>
              <a:rPr lang="en-US" sz="9600" b="1" i="1">
                <a:solidFill>
                  <a:schemeClr val="bg1"/>
                </a:solidFill>
              </a:rPr>
              <a:t>x</a:t>
            </a:r>
            <a:r>
              <a:rPr lang="uk-UA" sz="9600" b="1" i="1">
                <a:solidFill>
                  <a:schemeClr val="bg1"/>
                </a:solidFill>
              </a:rPr>
              <a:t> + 4)</a:t>
            </a:r>
            <a:endParaRPr lang="ru-RU" sz="9600" b="1" i="1">
              <a:solidFill>
                <a:schemeClr val="bg1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68313" y="476250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Подайте у вигляді многочлена</a:t>
            </a:r>
            <a:endParaRPr lang="ru-RU" sz="4000" b="1" i="1">
              <a:solidFill>
                <a:schemeClr val="bg1"/>
              </a:solidFill>
            </a:endParaRP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971550" y="3284538"/>
          <a:ext cx="7488238" cy="2928937"/>
        </p:xfrm>
        <a:graphic>
          <a:graphicData uri="http://schemas.openxmlformats.org/presentationml/2006/ole">
            <p:oleObj spid="_x0000_s8199" name="Формула" r:id="rId4" imgW="11682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6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50825" y="1196975"/>
            <a:ext cx="889317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8800" b="1" i="1">
                <a:solidFill>
                  <a:schemeClr val="bg1"/>
                </a:solidFill>
                <a:cs typeface="Times New Roman" pitchFamily="18" charset="0"/>
              </a:rPr>
              <a:t>(a</a:t>
            </a:r>
            <a:r>
              <a:rPr lang="en-US" sz="8800" b="1" i="1" baseline="30000">
                <a:solidFill>
                  <a:schemeClr val="bg1"/>
                </a:solidFill>
                <a:cs typeface="Times New Roman" pitchFamily="18" charset="0"/>
              </a:rPr>
              <a:t>2 </a:t>
            </a:r>
            <a:r>
              <a:rPr lang="en-US" sz="8800" b="1" i="1">
                <a:solidFill>
                  <a:schemeClr val="bg1"/>
                </a:solidFill>
                <a:cs typeface="Times New Roman" pitchFamily="18" charset="0"/>
              </a:rPr>
              <a:t>+ </a:t>
            </a:r>
            <a:r>
              <a:rPr lang="uk-UA" sz="8800" b="1" i="1">
                <a:solidFill>
                  <a:schemeClr val="bg1"/>
                </a:solidFill>
                <a:cs typeface="Times New Roman" pitchFamily="18" charset="0"/>
              </a:rPr>
              <a:t>2</a:t>
            </a:r>
            <a:r>
              <a:rPr lang="en-US" sz="8800" b="1" i="1">
                <a:solidFill>
                  <a:schemeClr val="bg1"/>
                </a:solidFill>
                <a:cs typeface="Times New Roman" pitchFamily="18" charset="0"/>
              </a:rPr>
              <a:t>b)(a</a:t>
            </a:r>
            <a:r>
              <a:rPr lang="en-US" sz="8800" b="1" i="1" baseline="30000">
                <a:solidFill>
                  <a:schemeClr val="bg1"/>
                </a:solidFill>
                <a:cs typeface="Times New Roman" pitchFamily="18" charset="0"/>
              </a:rPr>
              <a:t>2 </a:t>
            </a:r>
            <a:r>
              <a:rPr lang="uk-UA" sz="8800" b="1" i="1">
                <a:solidFill>
                  <a:schemeClr val="bg1"/>
                </a:solidFill>
                <a:cs typeface="Times New Roman" pitchFamily="18" charset="0"/>
              </a:rPr>
              <a:t>-</a:t>
            </a:r>
            <a:r>
              <a:rPr lang="en-US" sz="8800" b="1" i="1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uk-UA" sz="8800" b="1" i="1">
                <a:solidFill>
                  <a:schemeClr val="bg1"/>
                </a:solidFill>
                <a:cs typeface="Times New Roman" pitchFamily="18" charset="0"/>
              </a:rPr>
              <a:t>2</a:t>
            </a:r>
            <a:r>
              <a:rPr lang="en-US" sz="8800" b="1" i="1">
                <a:solidFill>
                  <a:schemeClr val="bg1"/>
                </a:solidFill>
                <a:cs typeface="Times New Roman" pitchFamily="18" charset="0"/>
              </a:rPr>
              <a:t>b)</a:t>
            </a:r>
            <a:r>
              <a:rPr lang="ru-RU"/>
              <a:t>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68313" y="476250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Подайте у вигляді многочлена</a:t>
            </a:r>
            <a:endParaRPr lang="ru-RU" sz="4000" b="1" i="1">
              <a:solidFill>
                <a:schemeClr val="bg1"/>
              </a:solidFill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68313" y="3357563"/>
          <a:ext cx="8280400" cy="2484437"/>
        </p:xfrm>
        <a:graphic>
          <a:graphicData uri="http://schemas.openxmlformats.org/presentationml/2006/ole">
            <p:oleObj spid="_x0000_s18439" name="Формула" r:id="rId4" imgW="15238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40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827088" y="476250"/>
            <a:ext cx="7705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УСНИЙ РАХУНОК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5650" y="1412875"/>
            <a:ext cx="79200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i="1">
                <a:solidFill>
                  <a:schemeClr val="bg1"/>
                </a:solidFill>
              </a:rPr>
              <a:t>ПОДАЙТЕ У ВИГЛЯДІ МНОГОЧЛЕНА ДОБУТОК:</a:t>
            </a:r>
            <a:endParaRPr lang="ru-RU" sz="3600" b="1" i="1">
              <a:solidFill>
                <a:schemeClr val="bg1"/>
              </a:solidFill>
            </a:endParaRPr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067175" y="2708275"/>
          <a:ext cx="4608513" cy="3319463"/>
        </p:xfrm>
        <a:graphic>
          <a:graphicData uri="http://schemas.openxmlformats.org/presentationml/2006/ole">
            <p:oleObj spid="_x0000_s14343" name="Формула" r:id="rId4" imgW="672840" imgH="660240" progId="Equation.3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44" name="Формула" r:id="rId5" imgW="114120" imgH="215640" progId="Equation.3">
              <p:embed/>
            </p:oleObj>
          </a:graphicData>
        </a:graphic>
      </p:graphicFrame>
      <p:pic>
        <p:nvPicPr>
          <p:cNvPr id="20488" name="Picture 8" descr="dd36efffaae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1550" y="2852738"/>
            <a:ext cx="2014538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827088" y="476250"/>
            <a:ext cx="7705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УСНИЙ РАХУНОК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55650" y="1412875"/>
            <a:ext cx="79200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i="1">
                <a:solidFill>
                  <a:schemeClr val="bg1"/>
                </a:solidFill>
              </a:rPr>
              <a:t>ПОДАЙТЕ У ВИГЛЯДІ МНОГОЧЛЕНА ДОБУТОК:</a:t>
            </a:r>
            <a:endParaRPr lang="ru-RU" sz="3600" b="1" i="1">
              <a:solidFill>
                <a:schemeClr val="bg1"/>
              </a:solidFill>
            </a:endParaRPr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3348038" y="2708275"/>
          <a:ext cx="5111750" cy="3613150"/>
        </p:xfrm>
        <a:graphic>
          <a:graphicData uri="http://schemas.openxmlformats.org/presentationml/2006/ole">
            <p:oleObj spid="_x0000_s17416" name="Формула" r:id="rId4" imgW="596880" imgH="660240" progId="Equation.3">
              <p:embed/>
            </p:oleObj>
          </a:graphicData>
        </a:graphic>
      </p:graphicFrame>
      <p:pic>
        <p:nvPicPr>
          <p:cNvPr id="20488" name="Picture 8" descr="dd36efffaa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2781300"/>
            <a:ext cx="2014537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8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827088" y="476250"/>
            <a:ext cx="7705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УСНИЙ РАХУНОК</a:t>
            </a: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3563938" y="2708275"/>
          <a:ext cx="5040312" cy="3551238"/>
        </p:xfrm>
        <a:graphic>
          <a:graphicData uri="http://schemas.openxmlformats.org/presentationml/2006/ole">
            <p:oleObj spid="_x0000_s16391" name="Формула" r:id="rId4" imgW="736560" imgH="660240" progId="Equation.3">
              <p:embed/>
            </p:oleObj>
          </a:graphicData>
        </a:graphic>
      </p:graphicFrame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55650" y="1412875"/>
            <a:ext cx="79200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i="1">
                <a:solidFill>
                  <a:schemeClr val="bg1"/>
                </a:solidFill>
              </a:rPr>
              <a:t>ПОДАЙТЕ У ВИГЛЯДІ МНОГОЧЛЕНА ДОБУТОК:</a:t>
            </a:r>
            <a:endParaRPr lang="ru-RU" sz="3600" b="1" i="1">
              <a:solidFill>
                <a:schemeClr val="bg1"/>
              </a:solidFill>
            </a:endParaRPr>
          </a:p>
        </p:txBody>
      </p:sp>
      <p:pic>
        <p:nvPicPr>
          <p:cNvPr id="20488" name="Picture 8" descr="dd36efffaa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2708275"/>
            <a:ext cx="2014537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4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827088" y="476250"/>
            <a:ext cx="77057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УСНИЙ РАХУНОК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8888" y="1484313"/>
            <a:ext cx="7058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ЧИ ТОТОЖНІ ВИРАЗИ:</a:t>
            </a:r>
            <a:endParaRPr lang="ru-RU" sz="4000" b="1" i="1">
              <a:solidFill>
                <a:schemeClr val="bg1"/>
              </a:solidFill>
            </a:endParaRPr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323850" y="2247900"/>
          <a:ext cx="8496300" cy="4073525"/>
        </p:xfrm>
        <a:graphic>
          <a:graphicData uri="http://schemas.openxmlformats.org/presentationml/2006/ole">
            <p:oleObj spid="_x0000_s15368" name="Формула" r:id="rId4" imgW="101592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1341438"/>
            <a:ext cx="80645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9600" b="1" i="1">
                <a:solidFill>
                  <a:schemeClr val="bg1"/>
                </a:solidFill>
              </a:rPr>
              <a:t>(2</a:t>
            </a:r>
            <a:r>
              <a:rPr lang="en-US" sz="9600" b="1" i="1">
                <a:solidFill>
                  <a:schemeClr val="bg1"/>
                </a:solidFill>
              </a:rPr>
              <a:t>x </a:t>
            </a:r>
            <a:r>
              <a:rPr lang="uk-UA" sz="9600" b="1" i="1">
                <a:solidFill>
                  <a:schemeClr val="bg1"/>
                </a:solidFill>
              </a:rPr>
              <a:t>– 4)(</a:t>
            </a:r>
            <a:r>
              <a:rPr lang="en-US" sz="9600" b="1" i="1">
                <a:solidFill>
                  <a:schemeClr val="bg1"/>
                </a:solidFill>
              </a:rPr>
              <a:t>a</a:t>
            </a:r>
            <a:r>
              <a:rPr lang="ru-RU" sz="9600" b="1" i="1">
                <a:solidFill>
                  <a:schemeClr val="bg1"/>
                </a:solidFill>
              </a:rPr>
              <a:t> – </a:t>
            </a:r>
            <a:r>
              <a:rPr lang="en-US" sz="9600" b="1" i="1">
                <a:solidFill>
                  <a:schemeClr val="bg1"/>
                </a:solidFill>
              </a:rPr>
              <a:t>b</a:t>
            </a:r>
            <a:r>
              <a:rPr lang="uk-UA" sz="9600" b="1" i="1">
                <a:solidFill>
                  <a:schemeClr val="bg1"/>
                </a:solidFill>
              </a:rPr>
              <a:t>)</a:t>
            </a:r>
            <a:r>
              <a:rPr lang="ru-RU" sz="9600"/>
              <a:t> </a:t>
            </a: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84213" y="4221163"/>
          <a:ext cx="7777162" cy="1122362"/>
        </p:xfrm>
        <a:graphic>
          <a:graphicData uri="http://schemas.openxmlformats.org/presentationml/2006/ole">
            <p:oleObj spid="_x0000_s3079" name="Формула" r:id="rId4" imgW="1231560" imgH="177480" progId="Equation.3">
              <p:embed/>
            </p:oleObj>
          </a:graphicData>
        </a:graphic>
      </p:graphicFrame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68313" y="476250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Подайте у вигляді многочлена</a:t>
            </a:r>
            <a:endParaRPr lang="ru-RU" sz="40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39750" y="1341438"/>
            <a:ext cx="82073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9600" b="1" i="1">
                <a:solidFill>
                  <a:schemeClr val="bg1"/>
                </a:solidFill>
              </a:rPr>
              <a:t>(х – 2)(х – 5)</a:t>
            </a:r>
            <a:r>
              <a:rPr lang="ru-RU" sz="9600" b="1" i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68313" y="476250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Подайте у вигляді многочлена</a:t>
            </a:r>
            <a:endParaRPr lang="ru-RU" sz="4000" b="1" i="1">
              <a:solidFill>
                <a:schemeClr val="bg1"/>
              </a:solidFill>
            </a:endParaRPr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051050" y="3429000"/>
          <a:ext cx="6842125" cy="2706688"/>
        </p:xfrm>
        <a:graphic>
          <a:graphicData uri="http://schemas.openxmlformats.org/presentationml/2006/ole">
            <p:oleObj spid="_x0000_s4103" name="Формула" r:id="rId4" imgW="1155600" imgH="457200" progId="Equation.3">
              <p:embed/>
            </p:oleObj>
          </a:graphicData>
        </a:graphic>
      </p:graphicFrame>
      <p:pic>
        <p:nvPicPr>
          <p:cNvPr id="20488" name="Picture 8" descr="dd36efffaa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2997200"/>
            <a:ext cx="2014538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39750" y="1268413"/>
            <a:ext cx="80645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9600" b="1" i="1">
                <a:solidFill>
                  <a:schemeClr val="bg1"/>
                </a:solidFill>
              </a:rPr>
              <a:t>(2х + 3)(х – 7)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476250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Подайте у вигляді многочлена</a:t>
            </a:r>
            <a:endParaRPr lang="ru-RU" sz="4000" b="1" i="1">
              <a:solidFill>
                <a:schemeClr val="bg1"/>
              </a:solidFill>
            </a:endParaRP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611188" y="3297238"/>
          <a:ext cx="8137525" cy="2871787"/>
        </p:xfrm>
        <a:graphic>
          <a:graphicData uri="http://schemas.openxmlformats.org/presentationml/2006/ole">
            <p:oleObj spid="_x0000_s5127" name="Формула" r:id="rId4" imgW="1295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2" name="Picture 4" descr="Рисунок1р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9750" y="1484313"/>
            <a:ext cx="81359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9600" b="1" i="1">
                <a:solidFill>
                  <a:schemeClr val="bg1"/>
                </a:solidFill>
              </a:rPr>
              <a:t>(х – 1)(х + 5)</a:t>
            </a:r>
            <a:r>
              <a:rPr lang="uk-UA"/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8313" y="476250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>
                <a:solidFill>
                  <a:schemeClr val="bg1"/>
                </a:solidFill>
              </a:rPr>
              <a:t>Подайте у вигляді многочлена</a:t>
            </a:r>
            <a:endParaRPr lang="ru-RU" sz="4000" b="1" i="1">
              <a:solidFill>
                <a:schemeClr val="bg1"/>
              </a:solidFill>
            </a:endParaRP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908175" y="3068638"/>
          <a:ext cx="6985000" cy="3143250"/>
        </p:xfrm>
        <a:graphic>
          <a:graphicData uri="http://schemas.openxmlformats.org/presentationml/2006/ole">
            <p:oleObj spid="_x0000_s7175" name="Формула" r:id="rId4" imgW="1015920" imgH="457200" progId="Equation.3">
              <p:embed/>
            </p:oleObj>
          </a:graphicData>
        </a:graphic>
      </p:graphicFrame>
      <p:pic>
        <p:nvPicPr>
          <p:cNvPr id="20488" name="Picture 8" descr="dd36efffaa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2997200"/>
            <a:ext cx="2014538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116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Оформление по умолчанию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1111</cp:lastModifiedBy>
  <cp:revision>6</cp:revision>
  <dcterms:created xsi:type="dcterms:W3CDTF">2012-12-03T15:02:27Z</dcterms:created>
  <dcterms:modified xsi:type="dcterms:W3CDTF">2016-11-06T11:53:09Z</dcterms:modified>
</cp:coreProperties>
</file>