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83" r:id="rId2"/>
    <p:sldId id="275" r:id="rId3"/>
    <p:sldId id="276" r:id="rId4"/>
    <p:sldId id="277" r:id="rId5"/>
    <p:sldId id="284" r:id="rId6"/>
    <p:sldId id="298" r:id="rId7"/>
    <p:sldId id="289" r:id="rId8"/>
    <p:sldId id="296" r:id="rId9"/>
    <p:sldId id="297" r:id="rId10"/>
    <p:sldId id="260" r:id="rId11"/>
    <p:sldId id="258" r:id="rId12"/>
    <p:sldId id="261" r:id="rId13"/>
    <p:sldId id="269" r:id="rId14"/>
    <p:sldId id="270" r:id="rId15"/>
    <p:sldId id="263" r:id="rId16"/>
    <p:sldId id="285" r:id="rId17"/>
    <p:sldId id="292" r:id="rId18"/>
    <p:sldId id="294" r:id="rId19"/>
    <p:sldId id="295" r:id="rId20"/>
    <p:sldId id="290" r:id="rId21"/>
    <p:sldId id="28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0000FF"/>
    <a:srgbClr val="0066FF"/>
    <a:srgbClr val="00CCFF"/>
    <a:srgbClr val="E60000"/>
    <a:srgbClr val="FF7453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6" autoAdjust="0"/>
    <p:restoredTop sz="96860" autoAdjust="0"/>
  </p:normalViewPr>
  <p:slideViewPr>
    <p:cSldViewPr>
      <p:cViewPr>
        <p:scale>
          <a:sx n="75" d="100"/>
          <a:sy n="75" d="100"/>
        </p:scale>
        <p:origin x="-12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DD6B6C-38F1-463C-BFD1-DA1DE43DA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4D2ECB-3216-4C80-8922-1475222B8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5 класс. Виленкин Н.Я.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5 класс. Виленкин Н.Я.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5 класс. Виленкин Н.Я.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6 класс. Виленкин Н.Я. № 1776.  . Рисунки Савченко Е.М.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6 класс. Виленкин Н.Я. Рисунки Савченко Е.М.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6 класс. Виленкин Н.Я. № 833. Рисунки Савченко Е.М.</a:t>
            </a:r>
          </a:p>
          <a:p>
            <a:pPr eaLnBrk="1" hangingPunct="1"/>
            <a:r>
              <a:rPr lang="ru-RU" smtClean="0"/>
              <a:t>     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Математика 6 класс. Виленкин Н.Я. № 834. Рисунки Савченко Е.М.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D3980-557A-4E1F-A0A1-7607E8A0C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C9C6-19FD-40DE-80BF-8926B180B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6DC1-40FF-48B0-B290-2D1A8D60E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0CB5-ED8C-4389-8CC4-A18ABD9FE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AD04-6F90-4811-8564-0FF6E3D0C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9D315-7548-40C6-9C57-AA3CB205D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9AD4-960E-4B3A-8BEC-2D94196EF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245DC-90CC-484E-B3D8-A8EE3ADC5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C3FC4-8EC2-4575-BC44-0ECD51146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3551-ABBE-4EB1-834C-7E7BA3183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3.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DADE2-B2CE-42CA-8447-249FB4151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ru-RU"/>
              <a:t>Слайд 3.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4FDB3E82-625F-402C-ABCC-7AB6A2B52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3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2"/>
          <p:cNvSpPr>
            <a:spLocks noChangeArrowheads="1" noChangeShapeType="1" noTextEdit="1"/>
          </p:cNvSpPr>
          <p:nvPr/>
        </p:nvSpPr>
        <p:spPr bwMode="auto">
          <a:xfrm>
            <a:off x="755650" y="5516563"/>
            <a:ext cx="7848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FF">
                    <a:alpha val="65097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3077" name="WordArt 14"/>
          <p:cNvSpPr>
            <a:spLocks noChangeArrowheads="1" noChangeShapeType="1" noTextEdit="1"/>
          </p:cNvSpPr>
          <p:nvPr/>
        </p:nvSpPr>
        <p:spPr bwMode="auto">
          <a:xfrm>
            <a:off x="431006" y="5405438"/>
            <a:ext cx="8497887" cy="10478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uk-UA" sz="36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Матеріал підготувала</a:t>
            </a:r>
          </a:p>
          <a:p>
            <a:pPr algn="ctr">
              <a:defRPr/>
            </a:pPr>
            <a:r>
              <a:rPr lang="uk-UA" sz="36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 Бороденко В.І.</a:t>
            </a:r>
            <a:r>
              <a:rPr lang="uk-UA" sz="3600" kern="1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  <a:p>
            <a:pPr algn="ctr">
              <a:defRPr/>
            </a:pPr>
            <a:r>
              <a:rPr lang="uk-UA" sz="3600" kern="1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257DFF"/>
                </a:solidFill>
                <a:latin typeface="Arial"/>
                <a:cs typeface="Arial"/>
              </a:rPr>
              <a:t>  </a:t>
            </a:r>
            <a:endParaRPr lang="en-US" sz="3600" kern="10" dirty="0">
              <a:ln w="3175">
                <a:solidFill>
                  <a:schemeClr val="tx1"/>
                </a:solidFill>
                <a:round/>
                <a:headEnd/>
                <a:tailEnd/>
              </a:ln>
              <a:solidFill>
                <a:srgbClr val="257DFF"/>
              </a:solidFill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1196752"/>
            <a:ext cx="5314083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7200" b="1" kern="10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Шкали і</a:t>
            </a:r>
          </a:p>
          <a:p>
            <a:pPr algn="ctr">
              <a:defRPr/>
            </a:pPr>
            <a:r>
              <a:rPr lang="uk-UA" sz="7200" b="1" kern="10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координати</a:t>
            </a:r>
            <a:endParaRPr lang="en-US" sz="72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9430" y="3789040"/>
            <a:ext cx="214513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5400" b="1" kern="10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5 клас</a:t>
            </a:r>
            <a:endParaRPr lang="en-US" sz="5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 rot="-5400000">
            <a:off x="4283075" y="-1971675"/>
            <a:ext cx="1081088" cy="5545138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2291" name="Text Box 177"/>
          <p:cNvSpPr txBox="1">
            <a:spLocks noChangeArrowheads="1"/>
          </p:cNvSpPr>
          <p:nvPr/>
        </p:nvSpPr>
        <p:spPr bwMode="auto">
          <a:xfrm>
            <a:off x="2124075" y="765175"/>
            <a:ext cx="5543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r>
              <a:rPr lang="en-US" sz="2800"/>
              <a:t> I </a:t>
            </a:r>
            <a:r>
              <a:rPr lang="en-US" sz="4400"/>
              <a:t>I</a:t>
            </a:r>
            <a:endParaRPr lang="ru-RU" sz="4400"/>
          </a:p>
        </p:txBody>
      </p:sp>
      <p:sp>
        <p:nvSpPr>
          <p:cNvPr id="12292" name="DiagonalStripe"/>
          <p:cNvSpPr>
            <a:spLocks noEditPoints="1" noChangeArrowheads="1"/>
          </p:cNvSpPr>
          <p:nvPr/>
        </p:nvSpPr>
        <p:spPr bwMode="auto">
          <a:xfrm rot="2413501">
            <a:off x="1547813" y="765175"/>
            <a:ext cx="6507162" cy="5703888"/>
          </a:xfrm>
          <a:custGeom>
            <a:avLst/>
            <a:gdLst>
              <a:gd name="T0" fmla="*/ 2716740 w 21600"/>
              <a:gd name="T1" fmla="*/ 2381373 h 21600"/>
              <a:gd name="T2" fmla="*/ 0 w 21600"/>
              <a:gd name="T3" fmla="*/ 5233317 h 21600"/>
              <a:gd name="T4" fmla="*/ 3253581 w 21600"/>
              <a:gd name="T5" fmla="*/ 2851944 h 21600"/>
              <a:gd name="T6" fmla="*/ 5970321 w 21600"/>
              <a:gd name="T7" fmla="*/ 0 h 21600"/>
              <a:gd name="T8" fmla="*/ 11796480 60000 65536"/>
              <a:gd name="T9" fmla="*/ 11796480 60000 65536"/>
              <a:gd name="T10" fmla="*/ 0 60000 65536"/>
              <a:gd name="T11" fmla="*/ 17694720 60000 65536"/>
              <a:gd name="T12" fmla="*/ 0 w 21600"/>
              <a:gd name="T13" fmla="*/ 0 h 21600"/>
              <a:gd name="T14" fmla="*/ 19818 w 21600"/>
              <a:gd name="T15" fmla="*/ 198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36" y="0"/>
                </a:moveTo>
                <a:lnTo>
                  <a:pt x="0" y="18036"/>
                </a:lnTo>
                <a:lnTo>
                  <a:pt x="0" y="21600"/>
                </a:lnTo>
                <a:lnTo>
                  <a:pt x="21600" y="0"/>
                </a:lnTo>
                <a:lnTo>
                  <a:pt x="18036" y="0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50000">
                <a:srgbClr val="9999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2293" name="Text Box 52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0   100  200  300  400  </a:t>
            </a:r>
            <a:r>
              <a:rPr lang="ru-RU">
                <a:solidFill>
                  <a:srgbClr val="0000FF"/>
                </a:solidFill>
              </a:rPr>
              <a:t>500</a:t>
            </a:r>
            <a:r>
              <a:rPr lang="ru-RU"/>
              <a:t>  600 700  800  900 1000</a:t>
            </a:r>
          </a:p>
        </p:txBody>
      </p:sp>
      <p:sp>
        <p:nvSpPr>
          <p:cNvPr id="12294" name="Freeform 53"/>
          <p:cNvSpPr>
            <a:spLocks/>
          </p:cNvSpPr>
          <p:nvPr/>
        </p:nvSpPr>
        <p:spPr bwMode="auto">
          <a:xfrm>
            <a:off x="4330700" y="952500"/>
            <a:ext cx="1588" cy="1689100"/>
          </a:xfrm>
          <a:custGeom>
            <a:avLst/>
            <a:gdLst>
              <a:gd name="T0" fmla="*/ 0 w 1"/>
              <a:gd name="T1" fmla="*/ 2147483647 h 1064"/>
              <a:gd name="T2" fmla="*/ 0 w 1"/>
              <a:gd name="T3" fmla="*/ 0 h 1064"/>
              <a:gd name="T4" fmla="*/ 0 60000 65536"/>
              <a:gd name="T5" fmla="*/ 0 60000 65536"/>
              <a:gd name="T6" fmla="*/ 0 w 1"/>
              <a:gd name="T7" fmla="*/ 0 h 1064"/>
              <a:gd name="T8" fmla="*/ 1 w 1"/>
              <a:gd name="T9" fmla="*/ 1064 h 10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064">
                <a:moveTo>
                  <a:pt x="0" y="1064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2736850 w 21600"/>
              <a:gd name="T1" fmla="*/ 0 h 21600"/>
              <a:gd name="T2" fmla="*/ 173334 w 21600"/>
              <a:gd name="T3" fmla="*/ 1281359 h 21600"/>
              <a:gd name="T4" fmla="*/ 2736850 w 21600"/>
              <a:gd name="T5" fmla="*/ 1171313 h 21600"/>
              <a:gd name="T6" fmla="*/ 5303407 w 21600"/>
              <a:gd name="T7" fmla="*/ 128135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2296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467519 h 21600"/>
              <a:gd name="T4" fmla="*/ 1908175 w 21600"/>
              <a:gd name="T5" fmla="*/ 935037 h 21600"/>
              <a:gd name="T6" fmla="*/ 0 w 21600"/>
              <a:gd name="T7" fmla="*/ 4675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2297" name="Text Box 71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2298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538957 h 21600"/>
              <a:gd name="T4" fmla="*/ 1908175 w 21600"/>
              <a:gd name="T5" fmla="*/ 1077913 h 21600"/>
              <a:gd name="T6" fmla="*/ 0 w 21600"/>
              <a:gd name="T7" fmla="*/ 53895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7246" name="AutoShape 78"/>
          <p:cNvSpPr>
            <a:spLocks noChangeArrowheads="1"/>
          </p:cNvSpPr>
          <p:nvPr/>
        </p:nvSpPr>
        <p:spPr bwMode="auto">
          <a:xfrm>
            <a:off x="684213" y="4437063"/>
            <a:ext cx="2159000" cy="863600"/>
          </a:xfrm>
          <a:prstGeom prst="cloudCallout">
            <a:avLst>
              <a:gd name="adj1" fmla="val 55736"/>
              <a:gd name="adj2" fmla="val 116176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b="1">
                <a:solidFill>
                  <a:srgbClr val="0000FF"/>
                </a:solidFill>
              </a:rPr>
              <a:t>45</a:t>
            </a:r>
            <a:r>
              <a:rPr lang="ru-RU" sz="3200" b="1">
                <a:solidFill>
                  <a:srgbClr val="0000FF"/>
                </a:solidFill>
              </a:rPr>
              <a:t>0</a:t>
            </a: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ru-RU" sz="3200" b="1">
                <a:solidFill>
                  <a:srgbClr val="0000FF"/>
                </a:solidFill>
              </a:rPr>
              <a:t>г</a:t>
            </a:r>
          </a:p>
        </p:txBody>
      </p:sp>
      <p:grpSp>
        <p:nvGrpSpPr>
          <p:cNvPr id="12300" name="Group 96"/>
          <p:cNvGrpSpPr>
            <a:grpSpLocks/>
          </p:cNvGrpSpPr>
          <p:nvPr/>
        </p:nvGrpSpPr>
        <p:grpSpPr bwMode="auto">
          <a:xfrm rot="2346269">
            <a:off x="733425" y="1590675"/>
            <a:ext cx="1125538" cy="792163"/>
            <a:chOff x="3168" y="2640"/>
            <a:chExt cx="698" cy="521"/>
          </a:xfrm>
        </p:grpSpPr>
        <p:grpSp>
          <p:nvGrpSpPr>
            <p:cNvPr id="12344" name="Group 97"/>
            <p:cNvGrpSpPr>
              <a:grpSpLocks/>
            </p:cNvGrpSpPr>
            <p:nvPr/>
          </p:nvGrpSpPr>
          <p:grpSpPr bwMode="auto">
            <a:xfrm rot="2234714" flipV="1">
              <a:off x="3168" y="2640"/>
              <a:ext cx="419" cy="247"/>
              <a:chOff x="2506" y="1584"/>
              <a:chExt cx="419" cy="247"/>
            </a:xfrm>
          </p:grpSpPr>
          <p:sp>
            <p:nvSpPr>
              <p:cNvPr id="12348" name="Freeform 9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349" name="Group 99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2350" name="Group 10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2356" name="Freeform 10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57" name="Freeform 10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351" name="Freeform 10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2" name="Freeform 10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3" name="Freeform 10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4" name="Freeform 10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5" name="Freeform 10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2345" name="Freeform 108"/>
            <p:cNvSpPr>
              <a:spLocks/>
            </p:cNvSpPr>
            <p:nvPr/>
          </p:nvSpPr>
          <p:spPr bwMode="auto">
            <a:xfrm rot="17225174" flipH="1">
              <a:off x="3404" y="2699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6" name="Freeform 109"/>
            <p:cNvSpPr>
              <a:spLocks/>
            </p:cNvSpPr>
            <p:nvPr/>
          </p:nvSpPr>
          <p:spPr bwMode="auto">
            <a:xfrm rot="17225174" flipH="1">
              <a:off x="3510" y="2692"/>
              <a:ext cx="296" cy="258"/>
            </a:xfrm>
            <a:custGeom>
              <a:avLst/>
              <a:gdLst>
                <a:gd name="T0" fmla="*/ 198 w 288"/>
                <a:gd name="T1" fmla="*/ 58 h 218"/>
                <a:gd name="T2" fmla="*/ 46 w 288"/>
                <a:gd name="T3" fmla="*/ 13 h 218"/>
                <a:gd name="T4" fmla="*/ 4 w 288"/>
                <a:gd name="T5" fmla="*/ 136 h 218"/>
                <a:gd name="T6" fmla="*/ 72 w 288"/>
                <a:gd name="T7" fmla="*/ 270 h 218"/>
                <a:gd name="T8" fmla="*/ 266 w 288"/>
                <a:gd name="T9" fmla="*/ 292 h 218"/>
                <a:gd name="T10" fmla="*/ 300 w 288"/>
                <a:gd name="T11" fmla="*/ 192 h 218"/>
                <a:gd name="T12" fmla="*/ 198 w 288"/>
                <a:gd name="T13" fmla="*/ 5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7" name="Freeform 110"/>
            <p:cNvSpPr>
              <a:spLocks/>
            </p:cNvSpPr>
            <p:nvPr/>
          </p:nvSpPr>
          <p:spPr bwMode="auto">
            <a:xfrm rot="17225174" flipH="1">
              <a:off x="3783" y="298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01" name="Group 111"/>
          <p:cNvGrpSpPr>
            <a:grpSpLocks/>
          </p:cNvGrpSpPr>
          <p:nvPr/>
        </p:nvGrpSpPr>
        <p:grpSpPr bwMode="auto">
          <a:xfrm rot="-4049421">
            <a:off x="1692275" y="1700213"/>
            <a:ext cx="606425" cy="752475"/>
            <a:chOff x="1212" y="1152"/>
            <a:chExt cx="508" cy="626"/>
          </a:xfrm>
        </p:grpSpPr>
        <p:sp>
          <p:nvSpPr>
            <p:cNvPr id="12331" name="Freeform 112"/>
            <p:cNvSpPr>
              <a:spLocks/>
            </p:cNvSpPr>
            <p:nvPr/>
          </p:nvSpPr>
          <p:spPr bwMode="auto">
            <a:xfrm>
              <a:off x="1488" y="1248"/>
              <a:ext cx="144" cy="192"/>
            </a:xfrm>
            <a:custGeom>
              <a:avLst/>
              <a:gdLst>
                <a:gd name="T0" fmla="*/ 0 w 144"/>
                <a:gd name="T1" fmla="*/ 192 h 192"/>
                <a:gd name="T2" fmla="*/ 48 w 144"/>
                <a:gd name="T3" fmla="*/ 48 h 192"/>
                <a:gd name="T4" fmla="*/ 144 w 144"/>
                <a:gd name="T5" fmla="*/ 0 h 192"/>
                <a:gd name="T6" fmla="*/ 0 60000 65536"/>
                <a:gd name="T7" fmla="*/ 0 60000 65536"/>
                <a:gd name="T8" fmla="*/ 0 60000 65536"/>
                <a:gd name="T9" fmla="*/ 0 w 144"/>
                <a:gd name="T10" fmla="*/ 0 h 192"/>
                <a:gd name="T11" fmla="*/ 144 w 14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32" name="Freeform 113"/>
            <p:cNvSpPr>
              <a:spLocks/>
            </p:cNvSpPr>
            <p:nvPr/>
          </p:nvSpPr>
          <p:spPr bwMode="auto">
            <a:xfrm flipH="1">
              <a:off x="1212" y="136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33" name="Freeform 114"/>
            <p:cNvSpPr>
              <a:spLocks/>
            </p:cNvSpPr>
            <p:nvPr/>
          </p:nvSpPr>
          <p:spPr bwMode="auto">
            <a:xfrm>
              <a:off x="1248" y="1392"/>
              <a:ext cx="296" cy="258"/>
            </a:xfrm>
            <a:custGeom>
              <a:avLst/>
              <a:gdLst>
                <a:gd name="T0" fmla="*/ 198 w 288"/>
                <a:gd name="T1" fmla="*/ 58 h 218"/>
                <a:gd name="T2" fmla="*/ 46 w 288"/>
                <a:gd name="T3" fmla="*/ 13 h 218"/>
                <a:gd name="T4" fmla="*/ 4 w 288"/>
                <a:gd name="T5" fmla="*/ 136 h 218"/>
                <a:gd name="T6" fmla="*/ 72 w 288"/>
                <a:gd name="T7" fmla="*/ 270 h 218"/>
                <a:gd name="T8" fmla="*/ 266 w 288"/>
                <a:gd name="T9" fmla="*/ 292 h 218"/>
                <a:gd name="T10" fmla="*/ 300 w 288"/>
                <a:gd name="T11" fmla="*/ 192 h 218"/>
                <a:gd name="T12" fmla="*/ 198 w 288"/>
                <a:gd name="T13" fmla="*/ 5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34" name="Freeform 115"/>
            <p:cNvSpPr>
              <a:spLocks/>
            </p:cNvSpPr>
            <p:nvPr/>
          </p:nvSpPr>
          <p:spPr bwMode="auto">
            <a:xfrm flipH="1">
              <a:off x="1406" y="17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35" name="Group 116"/>
            <p:cNvGrpSpPr>
              <a:grpSpLocks/>
            </p:cNvGrpSpPr>
            <p:nvPr/>
          </p:nvGrpSpPr>
          <p:grpSpPr bwMode="auto">
            <a:xfrm rot="1797044">
              <a:off x="1248" y="1152"/>
              <a:ext cx="353" cy="179"/>
              <a:chOff x="3144" y="3204"/>
              <a:chExt cx="867" cy="623"/>
            </a:xfrm>
          </p:grpSpPr>
          <p:grpSp>
            <p:nvGrpSpPr>
              <p:cNvPr id="12336" name="Group 117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2342" name="Freeform 118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3" name="Freeform 119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37" name="Freeform 120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8" name="Freeform 121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9" name="Freeform 122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40" name="Freeform 123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41" name="Freeform 124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302" name="Group 125"/>
          <p:cNvGrpSpPr>
            <a:grpSpLocks/>
          </p:cNvGrpSpPr>
          <p:nvPr/>
        </p:nvGrpSpPr>
        <p:grpSpPr bwMode="auto">
          <a:xfrm rot="-867400">
            <a:off x="2289175" y="1546225"/>
            <a:ext cx="700088" cy="895350"/>
            <a:chOff x="1212" y="1152"/>
            <a:chExt cx="508" cy="626"/>
          </a:xfrm>
        </p:grpSpPr>
        <p:sp>
          <p:nvSpPr>
            <p:cNvPr id="12318" name="Freeform 126"/>
            <p:cNvSpPr>
              <a:spLocks/>
            </p:cNvSpPr>
            <p:nvPr/>
          </p:nvSpPr>
          <p:spPr bwMode="auto">
            <a:xfrm>
              <a:off x="1488" y="1248"/>
              <a:ext cx="144" cy="192"/>
            </a:xfrm>
            <a:custGeom>
              <a:avLst/>
              <a:gdLst>
                <a:gd name="T0" fmla="*/ 0 w 144"/>
                <a:gd name="T1" fmla="*/ 192 h 192"/>
                <a:gd name="T2" fmla="*/ 48 w 144"/>
                <a:gd name="T3" fmla="*/ 48 h 192"/>
                <a:gd name="T4" fmla="*/ 144 w 144"/>
                <a:gd name="T5" fmla="*/ 0 h 192"/>
                <a:gd name="T6" fmla="*/ 0 60000 65536"/>
                <a:gd name="T7" fmla="*/ 0 60000 65536"/>
                <a:gd name="T8" fmla="*/ 0 60000 65536"/>
                <a:gd name="T9" fmla="*/ 0 w 144"/>
                <a:gd name="T10" fmla="*/ 0 h 192"/>
                <a:gd name="T11" fmla="*/ 144 w 14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9" name="Freeform 127"/>
            <p:cNvSpPr>
              <a:spLocks/>
            </p:cNvSpPr>
            <p:nvPr/>
          </p:nvSpPr>
          <p:spPr bwMode="auto">
            <a:xfrm flipH="1">
              <a:off x="1212" y="136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0" name="Freeform 128"/>
            <p:cNvSpPr>
              <a:spLocks/>
            </p:cNvSpPr>
            <p:nvPr/>
          </p:nvSpPr>
          <p:spPr bwMode="auto">
            <a:xfrm>
              <a:off x="1248" y="1392"/>
              <a:ext cx="296" cy="258"/>
            </a:xfrm>
            <a:custGeom>
              <a:avLst/>
              <a:gdLst>
                <a:gd name="T0" fmla="*/ 198 w 288"/>
                <a:gd name="T1" fmla="*/ 58 h 218"/>
                <a:gd name="T2" fmla="*/ 46 w 288"/>
                <a:gd name="T3" fmla="*/ 13 h 218"/>
                <a:gd name="T4" fmla="*/ 4 w 288"/>
                <a:gd name="T5" fmla="*/ 136 h 218"/>
                <a:gd name="T6" fmla="*/ 72 w 288"/>
                <a:gd name="T7" fmla="*/ 270 h 218"/>
                <a:gd name="T8" fmla="*/ 266 w 288"/>
                <a:gd name="T9" fmla="*/ 292 h 218"/>
                <a:gd name="T10" fmla="*/ 300 w 288"/>
                <a:gd name="T11" fmla="*/ 192 h 218"/>
                <a:gd name="T12" fmla="*/ 198 w 288"/>
                <a:gd name="T13" fmla="*/ 5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1" name="Freeform 129"/>
            <p:cNvSpPr>
              <a:spLocks/>
            </p:cNvSpPr>
            <p:nvPr/>
          </p:nvSpPr>
          <p:spPr bwMode="auto">
            <a:xfrm flipH="1">
              <a:off x="1406" y="17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22" name="Group 130"/>
            <p:cNvGrpSpPr>
              <a:grpSpLocks/>
            </p:cNvGrpSpPr>
            <p:nvPr/>
          </p:nvGrpSpPr>
          <p:grpSpPr bwMode="auto">
            <a:xfrm rot="1797044">
              <a:off x="1248" y="1152"/>
              <a:ext cx="353" cy="179"/>
              <a:chOff x="3144" y="3204"/>
              <a:chExt cx="867" cy="623"/>
            </a:xfrm>
          </p:grpSpPr>
          <p:grpSp>
            <p:nvGrpSpPr>
              <p:cNvPr id="12323" name="Group 13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2329" name="Freeform 13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0" name="Freeform 13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24" name="Freeform 13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5" name="Freeform 13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6" name="Freeform 13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7" name="Freeform 13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8" name="Freeform 13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303" name="Group 139"/>
          <p:cNvGrpSpPr>
            <a:grpSpLocks/>
          </p:cNvGrpSpPr>
          <p:nvPr/>
        </p:nvGrpSpPr>
        <p:grpSpPr bwMode="auto">
          <a:xfrm rot="-4049421">
            <a:off x="1458912" y="1062038"/>
            <a:ext cx="677863" cy="896938"/>
            <a:chOff x="1212" y="1152"/>
            <a:chExt cx="508" cy="626"/>
          </a:xfrm>
        </p:grpSpPr>
        <p:sp>
          <p:nvSpPr>
            <p:cNvPr id="12305" name="Freeform 140"/>
            <p:cNvSpPr>
              <a:spLocks/>
            </p:cNvSpPr>
            <p:nvPr/>
          </p:nvSpPr>
          <p:spPr bwMode="auto">
            <a:xfrm>
              <a:off x="1488" y="1248"/>
              <a:ext cx="144" cy="192"/>
            </a:xfrm>
            <a:custGeom>
              <a:avLst/>
              <a:gdLst>
                <a:gd name="T0" fmla="*/ 0 w 144"/>
                <a:gd name="T1" fmla="*/ 192 h 192"/>
                <a:gd name="T2" fmla="*/ 48 w 144"/>
                <a:gd name="T3" fmla="*/ 48 h 192"/>
                <a:gd name="T4" fmla="*/ 144 w 144"/>
                <a:gd name="T5" fmla="*/ 0 h 192"/>
                <a:gd name="T6" fmla="*/ 0 60000 65536"/>
                <a:gd name="T7" fmla="*/ 0 60000 65536"/>
                <a:gd name="T8" fmla="*/ 0 60000 65536"/>
                <a:gd name="T9" fmla="*/ 0 w 144"/>
                <a:gd name="T10" fmla="*/ 0 h 192"/>
                <a:gd name="T11" fmla="*/ 144 w 14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Freeform 141"/>
            <p:cNvSpPr>
              <a:spLocks/>
            </p:cNvSpPr>
            <p:nvPr/>
          </p:nvSpPr>
          <p:spPr bwMode="auto">
            <a:xfrm flipH="1">
              <a:off x="1212" y="136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Freeform 142"/>
            <p:cNvSpPr>
              <a:spLocks/>
            </p:cNvSpPr>
            <p:nvPr/>
          </p:nvSpPr>
          <p:spPr bwMode="auto">
            <a:xfrm>
              <a:off x="1248" y="1392"/>
              <a:ext cx="296" cy="258"/>
            </a:xfrm>
            <a:custGeom>
              <a:avLst/>
              <a:gdLst>
                <a:gd name="T0" fmla="*/ 198 w 288"/>
                <a:gd name="T1" fmla="*/ 58 h 218"/>
                <a:gd name="T2" fmla="*/ 46 w 288"/>
                <a:gd name="T3" fmla="*/ 13 h 218"/>
                <a:gd name="T4" fmla="*/ 4 w 288"/>
                <a:gd name="T5" fmla="*/ 136 h 218"/>
                <a:gd name="T6" fmla="*/ 72 w 288"/>
                <a:gd name="T7" fmla="*/ 270 h 218"/>
                <a:gd name="T8" fmla="*/ 266 w 288"/>
                <a:gd name="T9" fmla="*/ 292 h 218"/>
                <a:gd name="T10" fmla="*/ 300 w 288"/>
                <a:gd name="T11" fmla="*/ 192 h 218"/>
                <a:gd name="T12" fmla="*/ 198 w 288"/>
                <a:gd name="T13" fmla="*/ 5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Freeform 143"/>
            <p:cNvSpPr>
              <a:spLocks/>
            </p:cNvSpPr>
            <p:nvPr/>
          </p:nvSpPr>
          <p:spPr bwMode="auto">
            <a:xfrm flipH="1">
              <a:off x="1406" y="17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09" name="Group 144"/>
            <p:cNvGrpSpPr>
              <a:grpSpLocks/>
            </p:cNvGrpSpPr>
            <p:nvPr/>
          </p:nvGrpSpPr>
          <p:grpSpPr bwMode="auto">
            <a:xfrm rot="1797044">
              <a:off x="1248" y="1152"/>
              <a:ext cx="353" cy="179"/>
              <a:chOff x="3144" y="3204"/>
              <a:chExt cx="867" cy="623"/>
            </a:xfrm>
          </p:grpSpPr>
          <p:grpSp>
            <p:nvGrpSpPr>
              <p:cNvPr id="12310" name="Group 145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2316" name="Freeform 146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7" name="Freeform 147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11" name="Freeform 148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2" name="Freeform 14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3" name="Freeform 15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4" name="Freeform 15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5" name="Freeform 15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304" name="Text Box 176"/>
          <p:cNvSpPr txBox="1">
            <a:spLocks noChangeArrowheads="1"/>
          </p:cNvSpPr>
          <p:nvPr/>
        </p:nvSpPr>
        <p:spPr bwMode="auto">
          <a:xfrm>
            <a:off x="3059113" y="4248150"/>
            <a:ext cx="58324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 </a:t>
            </a:r>
            <a:r>
              <a:rPr lang="uk-UA" sz="2400"/>
              <a:t>терезах</a:t>
            </a:r>
            <a:r>
              <a:rPr lang="ru-RU" sz="2400"/>
              <a:t> також бувають шкали.</a:t>
            </a:r>
          </a:p>
          <a:p>
            <a:endParaRPr lang="ru-RU" sz="2400"/>
          </a:p>
          <a:p>
            <a:r>
              <a:rPr lang="ru-RU" sz="2400"/>
              <a:t>Кожна поділка відповідає 50 г.</a:t>
            </a:r>
          </a:p>
          <a:p>
            <a:endParaRPr lang="ru-RU" sz="2400"/>
          </a:p>
          <a:p>
            <a:r>
              <a:rPr lang="ru-RU" sz="2400"/>
              <a:t>Визначте масу яблук.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gonalStripe"/>
          <p:cNvSpPr>
            <a:spLocks noEditPoints="1" noChangeArrowheads="1"/>
          </p:cNvSpPr>
          <p:nvPr/>
        </p:nvSpPr>
        <p:spPr bwMode="auto">
          <a:xfrm rot="2413501">
            <a:off x="1547813" y="765175"/>
            <a:ext cx="6507162" cy="5703888"/>
          </a:xfrm>
          <a:custGeom>
            <a:avLst/>
            <a:gdLst>
              <a:gd name="T0" fmla="*/ 2716740 w 21600"/>
              <a:gd name="T1" fmla="*/ 2381373 h 21600"/>
              <a:gd name="T2" fmla="*/ 0 w 21600"/>
              <a:gd name="T3" fmla="*/ 5233317 h 21600"/>
              <a:gd name="T4" fmla="*/ 3253581 w 21600"/>
              <a:gd name="T5" fmla="*/ 2851944 h 21600"/>
              <a:gd name="T6" fmla="*/ 5970321 w 21600"/>
              <a:gd name="T7" fmla="*/ 0 h 21600"/>
              <a:gd name="T8" fmla="*/ 11796480 60000 65536"/>
              <a:gd name="T9" fmla="*/ 11796480 60000 65536"/>
              <a:gd name="T10" fmla="*/ 0 60000 65536"/>
              <a:gd name="T11" fmla="*/ 17694720 60000 65536"/>
              <a:gd name="T12" fmla="*/ 0 w 21600"/>
              <a:gd name="T13" fmla="*/ 0 h 21600"/>
              <a:gd name="T14" fmla="*/ 19818 w 21600"/>
              <a:gd name="T15" fmla="*/ 198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36" y="0"/>
                </a:moveTo>
                <a:lnTo>
                  <a:pt x="0" y="18036"/>
                </a:lnTo>
                <a:lnTo>
                  <a:pt x="0" y="21600"/>
                </a:lnTo>
                <a:lnTo>
                  <a:pt x="21600" y="0"/>
                </a:lnTo>
                <a:lnTo>
                  <a:pt x="18036" y="0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50000">
                <a:srgbClr val="9999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3315" name="AutoShape 105"/>
          <p:cNvSpPr>
            <a:spLocks noChangeArrowheads="1"/>
          </p:cNvSpPr>
          <p:nvPr/>
        </p:nvSpPr>
        <p:spPr bwMode="auto">
          <a:xfrm rot="-5400000">
            <a:off x="4246563" y="-1935163"/>
            <a:ext cx="1081088" cy="5472113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5501" name="Group 381"/>
          <p:cNvGraphicFramePr>
            <a:graphicFrameLocks noGrp="1"/>
          </p:cNvGraphicFramePr>
          <p:nvPr/>
        </p:nvGraphicFramePr>
        <p:xfrm>
          <a:off x="2339975" y="908050"/>
          <a:ext cx="4824413" cy="433388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1013"/>
                <a:gridCol w="482600"/>
                <a:gridCol w="485775"/>
                <a:gridCol w="481012"/>
                <a:gridCol w="482600"/>
                <a:gridCol w="481013"/>
                <a:gridCol w="482600"/>
                <a:gridCol w="4826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46" name="Group 426"/>
          <p:cNvGraphicFramePr>
            <a:graphicFrameLocks noGrp="1"/>
          </p:cNvGraphicFramePr>
          <p:nvPr/>
        </p:nvGraphicFramePr>
        <p:xfrm>
          <a:off x="2555875" y="1052513"/>
          <a:ext cx="4392613" cy="288925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90537"/>
                <a:gridCol w="487363"/>
                <a:gridCol w="488950"/>
                <a:gridCol w="487362"/>
                <a:gridCol w="4873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8" name="Text Box 427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0   100  200  300  400  </a:t>
            </a:r>
            <a:r>
              <a:rPr lang="ru-RU">
                <a:solidFill>
                  <a:srgbClr val="0000FF"/>
                </a:solidFill>
              </a:rPr>
              <a:t>500</a:t>
            </a:r>
            <a:r>
              <a:rPr lang="ru-RU"/>
              <a:t>  600 700  800  900 1000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H="1" flipV="1">
            <a:off x="7380288" y="981075"/>
            <a:ext cx="0" cy="1655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60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2736850 w 21600"/>
              <a:gd name="T1" fmla="*/ 0 h 21600"/>
              <a:gd name="T2" fmla="*/ 173334 w 21600"/>
              <a:gd name="T3" fmla="*/ 1281359 h 21600"/>
              <a:gd name="T4" fmla="*/ 2736850 w 21600"/>
              <a:gd name="T5" fmla="*/ 1171313 h 21600"/>
              <a:gd name="T6" fmla="*/ 5303407 w 21600"/>
              <a:gd name="T7" fmla="*/ 128135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3361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467519 h 21600"/>
              <a:gd name="T4" fmla="*/ 1908175 w 21600"/>
              <a:gd name="T5" fmla="*/ 935037 h 21600"/>
              <a:gd name="T6" fmla="*/ 0 w 21600"/>
              <a:gd name="T7" fmla="*/ 4675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3362" name="Text Box 568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3363" name="Text Box 569"/>
          <p:cNvSpPr txBox="1">
            <a:spLocks noChangeArrowheads="1"/>
          </p:cNvSpPr>
          <p:nvPr/>
        </p:nvSpPr>
        <p:spPr bwMode="auto">
          <a:xfrm>
            <a:off x="250825" y="3932238"/>
            <a:ext cx="36607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Вибери гирю, </a:t>
            </a:r>
          </a:p>
          <a:p>
            <a:r>
              <a:rPr lang="ru-RU" sz="2400"/>
              <a:t>щоб дізнатись вагу дині.</a:t>
            </a:r>
          </a:p>
        </p:txBody>
      </p:sp>
      <p:sp>
        <p:nvSpPr>
          <p:cNvPr id="13364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538957 h 21600"/>
              <a:gd name="T4" fmla="*/ 1908175 w 21600"/>
              <a:gd name="T5" fmla="*/ 1077913 h 21600"/>
              <a:gd name="T6" fmla="*/ 0 w 21600"/>
              <a:gd name="T7" fmla="*/ 53895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3365" name="AutoShape 5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576263" cy="57626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5691" name="AutoShape 5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5949950"/>
            <a:ext cx="140335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FF"/>
                </a:solidFill>
              </a:rPr>
              <a:t>Перевірка</a:t>
            </a:r>
          </a:p>
        </p:txBody>
      </p:sp>
      <p:sp>
        <p:nvSpPr>
          <p:cNvPr id="5692" name="AutoShape 572"/>
          <p:cNvSpPr>
            <a:spLocks noChangeArrowheads="1"/>
          </p:cNvSpPr>
          <p:nvPr/>
        </p:nvSpPr>
        <p:spPr bwMode="auto">
          <a:xfrm>
            <a:off x="2124075" y="4868863"/>
            <a:ext cx="2303463" cy="646112"/>
          </a:xfrm>
          <a:prstGeom prst="cloudCallout">
            <a:avLst>
              <a:gd name="adj1" fmla="val -60269"/>
              <a:gd name="adj2" fmla="val 127394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>
                <a:solidFill>
                  <a:srgbClr val="0000FF"/>
                </a:solidFill>
              </a:rPr>
              <a:t>1</a:t>
            </a:r>
            <a:r>
              <a:rPr lang="ru-RU" sz="2800" b="1">
                <a:solidFill>
                  <a:srgbClr val="0000FF"/>
                </a:solidFill>
              </a:rPr>
              <a:t>кг </a:t>
            </a:r>
            <a:r>
              <a:rPr lang="en-US" sz="2800" b="1">
                <a:solidFill>
                  <a:srgbClr val="0000FF"/>
                </a:solidFill>
              </a:rPr>
              <a:t>1</a:t>
            </a:r>
            <a:r>
              <a:rPr lang="ru-RU" sz="2800" b="1">
                <a:solidFill>
                  <a:srgbClr val="0000FF"/>
                </a:solidFill>
              </a:rPr>
              <a:t>00г</a:t>
            </a:r>
          </a:p>
        </p:txBody>
      </p:sp>
      <p:pic>
        <p:nvPicPr>
          <p:cNvPr id="13368" name="Picture 685" descr="dyna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48276">
            <a:off x="900113" y="1052513"/>
            <a:ext cx="1584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686"/>
          <p:cNvGrpSpPr>
            <a:grpSpLocks/>
          </p:cNvGrpSpPr>
          <p:nvPr/>
        </p:nvGrpSpPr>
        <p:grpSpPr bwMode="auto">
          <a:xfrm>
            <a:off x="5508625" y="4005263"/>
            <a:ext cx="931863" cy="1325562"/>
            <a:chOff x="4656" y="2256"/>
            <a:chExt cx="587" cy="835"/>
          </a:xfrm>
        </p:grpSpPr>
        <p:sp>
          <p:nvSpPr>
            <p:cNvPr id="5807" name="Freeform 687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3379" name="Oval 688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809" name="Text Box 689"/>
            <p:cNvSpPr txBox="1">
              <a:spLocks noChangeArrowheads="1"/>
            </p:cNvSpPr>
            <p:nvPr/>
          </p:nvSpPr>
          <p:spPr bwMode="auto">
            <a:xfrm>
              <a:off x="4656" y="2544"/>
              <a:ext cx="58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1кг</a:t>
              </a:r>
            </a:p>
          </p:txBody>
        </p:sp>
      </p:grpSp>
      <p:grpSp>
        <p:nvGrpSpPr>
          <p:cNvPr id="4" name="Group 690"/>
          <p:cNvGrpSpPr>
            <a:grpSpLocks/>
          </p:cNvGrpSpPr>
          <p:nvPr/>
        </p:nvGrpSpPr>
        <p:grpSpPr bwMode="auto">
          <a:xfrm>
            <a:off x="6443663" y="3500438"/>
            <a:ext cx="1368425" cy="2232025"/>
            <a:chOff x="3984" y="2006"/>
            <a:chExt cx="682" cy="1133"/>
          </a:xfrm>
        </p:grpSpPr>
        <p:sp>
          <p:nvSpPr>
            <p:cNvPr id="5811" name="Freeform 691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3376" name="Oval 692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813" name="Text Box 693"/>
            <p:cNvSpPr txBox="1">
              <a:spLocks noChangeArrowheads="1"/>
            </p:cNvSpPr>
            <p:nvPr/>
          </p:nvSpPr>
          <p:spPr bwMode="auto">
            <a:xfrm>
              <a:off x="3984" y="2403"/>
              <a:ext cx="624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 3кг</a:t>
              </a:r>
            </a:p>
          </p:txBody>
        </p:sp>
      </p:grpSp>
      <p:grpSp>
        <p:nvGrpSpPr>
          <p:cNvPr id="5" name="Group 694"/>
          <p:cNvGrpSpPr>
            <a:grpSpLocks/>
          </p:cNvGrpSpPr>
          <p:nvPr/>
        </p:nvGrpSpPr>
        <p:grpSpPr bwMode="auto">
          <a:xfrm>
            <a:off x="4500563" y="4724400"/>
            <a:ext cx="1082675" cy="1798638"/>
            <a:chOff x="3984" y="2006"/>
            <a:chExt cx="682" cy="1133"/>
          </a:xfrm>
        </p:grpSpPr>
        <p:sp>
          <p:nvSpPr>
            <p:cNvPr id="5815" name="Freeform 695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3373" name="Oval 696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817" name="Text Box 697"/>
            <p:cNvSpPr txBox="1">
              <a:spLocks noChangeArrowheads="1"/>
            </p:cNvSpPr>
            <p:nvPr/>
          </p:nvSpPr>
          <p:spPr bwMode="auto">
            <a:xfrm>
              <a:off x="3984" y="2403"/>
              <a:ext cx="68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2кг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9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5122 0.0682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4739 0.04213 " pathEditMode="relative" ptsTypes="AA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11024 -0.40949 " pathEditMode="relative" ptsTypes="AA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-0.49618 -0.0051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139" grpId="0" animBg="1"/>
      <p:bldP spid="56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gonalStripe"/>
          <p:cNvSpPr>
            <a:spLocks noEditPoints="1" noChangeArrowheads="1"/>
          </p:cNvSpPr>
          <p:nvPr/>
        </p:nvSpPr>
        <p:spPr bwMode="auto">
          <a:xfrm rot="2413501">
            <a:off x="1547813" y="765175"/>
            <a:ext cx="6507162" cy="5703888"/>
          </a:xfrm>
          <a:custGeom>
            <a:avLst/>
            <a:gdLst>
              <a:gd name="T0" fmla="*/ 2716740 w 21600"/>
              <a:gd name="T1" fmla="*/ 2381373 h 21600"/>
              <a:gd name="T2" fmla="*/ 0 w 21600"/>
              <a:gd name="T3" fmla="*/ 5233317 h 21600"/>
              <a:gd name="T4" fmla="*/ 3253581 w 21600"/>
              <a:gd name="T5" fmla="*/ 2851944 h 21600"/>
              <a:gd name="T6" fmla="*/ 5970321 w 21600"/>
              <a:gd name="T7" fmla="*/ 0 h 21600"/>
              <a:gd name="T8" fmla="*/ 11796480 60000 65536"/>
              <a:gd name="T9" fmla="*/ 11796480 60000 65536"/>
              <a:gd name="T10" fmla="*/ 0 60000 65536"/>
              <a:gd name="T11" fmla="*/ 17694720 60000 65536"/>
              <a:gd name="T12" fmla="*/ 0 w 21600"/>
              <a:gd name="T13" fmla="*/ 0 h 21600"/>
              <a:gd name="T14" fmla="*/ 19818 w 21600"/>
              <a:gd name="T15" fmla="*/ 198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36" y="0"/>
                </a:moveTo>
                <a:lnTo>
                  <a:pt x="0" y="18036"/>
                </a:lnTo>
                <a:lnTo>
                  <a:pt x="0" y="21600"/>
                </a:lnTo>
                <a:lnTo>
                  <a:pt x="21600" y="0"/>
                </a:lnTo>
                <a:lnTo>
                  <a:pt x="18036" y="0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50000">
                <a:srgbClr val="9999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 rot="-5400000">
            <a:off x="4246563" y="-1935163"/>
            <a:ext cx="1081088" cy="5472113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10246" name="Group 6"/>
          <p:cNvGraphicFramePr>
            <a:graphicFrameLocks noGrp="1"/>
          </p:cNvGraphicFramePr>
          <p:nvPr/>
        </p:nvGraphicFramePr>
        <p:xfrm>
          <a:off x="2339975" y="908050"/>
          <a:ext cx="4824413" cy="433388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1013"/>
                <a:gridCol w="482600"/>
                <a:gridCol w="485775"/>
                <a:gridCol w="481012"/>
                <a:gridCol w="482600"/>
                <a:gridCol w="481013"/>
                <a:gridCol w="482600"/>
                <a:gridCol w="4826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70" name="Group 30"/>
          <p:cNvGraphicFramePr>
            <a:graphicFrameLocks noGrp="1"/>
          </p:cNvGraphicFramePr>
          <p:nvPr/>
        </p:nvGraphicFramePr>
        <p:xfrm>
          <a:off x="2555875" y="1052513"/>
          <a:ext cx="4392613" cy="288925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90537"/>
                <a:gridCol w="487363"/>
                <a:gridCol w="488950"/>
                <a:gridCol w="487362"/>
                <a:gridCol w="4873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2" name="Text Box 52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0   100  200  300  400  </a:t>
            </a:r>
            <a:r>
              <a:rPr lang="ru-RU">
                <a:solidFill>
                  <a:srgbClr val="0000FF"/>
                </a:solidFill>
              </a:rPr>
              <a:t>500</a:t>
            </a:r>
            <a:r>
              <a:rPr lang="ru-RU"/>
              <a:t>  600 700  800  900 1000</a:t>
            </a:r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 flipH="1" flipV="1">
            <a:off x="7380288" y="981075"/>
            <a:ext cx="0" cy="1655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84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2736850 w 21600"/>
              <a:gd name="T1" fmla="*/ 0 h 21600"/>
              <a:gd name="T2" fmla="*/ 173334 w 21600"/>
              <a:gd name="T3" fmla="*/ 1281359 h 21600"/>
              <a:gd name="T4" fmla="*/ 2736850 w 21600"/>
              <a:gd name="T5" fmla="*/ 1171313 h 21600"/>
              <a:gd name="T6" fmla="*/ 5303407 w 21600"/>
              <a:gd name="T7" fmla="*/ 128135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85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467519 h 21600"/>
              <a:gd name="T4" fmla="*/ 1908175 w 21600"/>
              <a:gd name="T5" fmla="*/ 935037 h 21600"/>
              <a:gd name="T6" fmla="*/ 0 w 21600"/>
              <a:gd name="T7" fmla="*/ 4675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86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538957 h 21600"/>
              <a:gd name="T4" fmla="*/ 1908175 w 21600"/>
              <a:gd name="T5" fmla="*/ 1077913 h 21600"/>
              <a:gd name="T6" fmla="*/ 0 w 21600"/>
              <a:gd name="T7" fmla="*/ 53895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87" name="Text Box 71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4388" name="AutoShape 7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85113" y="5949950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315" name="AutoShape 7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650" y="5876925"/>
            <a:ext cx="140335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FF"/>
                </a:solidFill>
              </a:rPr>
              <a:t>Перевірка</a:t>
            </a:r>
          </a:p>
        </p:txBody>
      </p:sp>
      <p:sp>
        <p:nvSpPr>
          <p:cNvPr id="10316" name="AutoShape 76"/>
          <p:cNvSpPr>
            <a:spLocks noChangeArrowheads="1"/>
          </p:cNvSpPr>
          <p:nvPr/>
        </p:nvSpPr>
        <p:spPr bwMode="auto">
          <a:xfrm>
            <a:off x="2051050" y="4797425"/>
            <a:ext cx="2305050" cy="720725"/>
          </a:xfrm>
          <a:prstGeom prst="cloudCallout">
            <a:avLst>
              <a:gd name="adj1" fmla="val -82093"/>
              <a:gd name="adj2" fmla="val 109032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>
                <a:solidFill>
                  <a:srgbClr val="0000FF"/>
                </a:solidFill>
              </a:rPr>
              <a:t>3кг </a:t>
            </a:r>
            <a:r>
              <a:rPr lang="en-US" sz="2800" b="1">
                <a:solidFill>
                  <a:srgbClr val="0000FF"/>
                </a:solidFill>
              </a:rPr>
              <a:t>5</a:t>
            </a:r>
            <a:r>
              <a:rPr lang="ru-RU" sz="2800" b="1">
                <a:solidFill>
                  <a:srgbClr val="0000FF"/>
                </a:solidFill>
              </a:rPr>
              <a:t>0г</a:t>
            </a:r>
          </a:p>
        </p:txBody>
      </p:sp>
      <p:sp>
        <p:nvSpPr>
          <p:cNvPr id="14391" name="Text Box 266"/>
          <p:cNvSpPr txBox="1">
            <a:spLocks noChangeArrowheads="1"/>
          </p:cNvSpPr>
          <p:nvPr/>
        </p:nvSpPr>
        <p:spPr bwMode="auto">
          <a:xfrm>
            <a:off x="250825" y="3932238"/>
            <a:ext cx="4035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Вибери гирю, </a:t>
            </a:r>
          </a:p>
          <a:p>
            <a:r>
              <a:rPr lang="ru-RU" sz="2400"/>
              <a:t>щоб дізнатись вагу кавуна.</a:t>
            </a:r>
          </a:p>
        </p:txBody>
      </p:sp>
      <p:grpSp>
        <p:nvGrpSpPr>
          <p:cNvPr id="14392" name="Group 270"/>
          <p:cNvGrpSpPr>
            <a:grpSpLocks/>
          </p:cNvGrpSpPr>
          <p:nvPr/>
        </p:nvGrpSpPr>
        <p:grpSpPr bwMode="auto">
          <a:xfrm>
            <a:off x="755650" y="549275"/>
            <a:ext cx="1971675" cy="2087563"/>
            <a:chOff x="476" y="346"/>
            <a:chExt cx="1242" cy="1315"/>
          </a:xfrm>
        </p:grpSpPr>
        <p:pic>
          <p:nvPicPr>
            <p:cNvPr id="14405" name="Picture 268" descr="arbuz0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425726">
              <a:off x="476" y="346"/>
              <a:ext cx="1242" cy="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06" name="Freeform 269"/>
            <p:cNvSpPr>
              <a:spLocks/>
            </p:cNvSpPr>
            <p:nvPr/>
          </p:nvSpPr>
          <p:spPr bwMode="auto">
            <a:xfrm>
              <a:off x="1200" y="1246"/>
              <a:ext cx="468" cy="309"/>
            </a:xfrm>
            <a:custGeom>
              <a:avLst/>
              <a:gdLst>
                <a:gd name="T0" fmla="*/ 0 w 468"/>
                <a:gd name="T1" fmla="*/ 224 h 309"/>
                <a:gd name="T2" fmla="*/ 84 w 468"/>
                <a:gd name="T3" fmla="*/ 278 h 309"/>
                <a:gd name="T4" fmla="*/ 194 w 468"/>
                <a:gd name="T5" fmla="*/ 306 h 309"/>
                <a:gd name="T6" fmla="*/ 302 w 468"/>
                <a:gd name="T7" fmla="*/ 294 h 309"/>
                <a:gd name="T8" fmla="*/ 396 w 468"/>
                <a:gd name="T9" fmla="*/ 232 h 309"/>
                <a:gd name="T10" fmla="*/ 452 w 468"/>
                <a:gd name="T11" fmla="*/ 116 h 309"/>
                <a:gd name="T12" fmla="*/ 468 w 468"/>
                <a:gd name="T13" fmla="*/ 0 h 3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309"/>
                <a:gd name="T23" fmla="*/ 468 w 468"/>
                <a:gd name="T24" fmla="*/ 309 h 3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309">
                  <a:moveTo>
                    <a:pt x="0" y="224"/>
                  </a:moveTo>
                  <a:cubicBezTo>
                    <a:pt x="14" y="233"/>
                    <a:pt x="52" y="264"/>
                    <a:pt x="84" y="278"/>
                  </a:cubicBezTo>
                  <a:cubicBezTo>
                    <a:pt x="116" y="292"/>
                    <a:pt x="158" y="303"/>
                    <a:pt x="194" y="306"/>
                  </a:cubicBezTo>
                  <a:cubicBezTo>
                    <a:pt x="230" y="309"/>
                    <a:pt x="268" y="306"/>
                    <a:pt x="302" y="294"/>
                  </a:cubicBezTo>
                  <a:cubicBezTo>
                    <a:pt x="336" y="282"/>
                    <a:pt x="371" y="261"/>
                    <a:pt x="396" y="232"/>
                  </a:cubicBezTo>
                  <a:cubicBezTo>
                    <a:pt x="421" y="203"/>
                    <a:pt x="440" y="154"/>
                    <a:pt x="452" y="116"/>
                  </a:cubicBezTo>
                  <a:cubicBezTo>
                    <a:pt x="464" y="78"/>
                    <a:pt x="465" y="24"/>
                    <a:pt x="468" y="0"/>
                  </a:cubicBezTo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75"/>
          <p:cNvGrpSpPr>
            <a:grpSpLocks/>
          </p:cNvGrpSpPr>
          <p:nvPr/>
        </p:nvGrpSpPr>
        <p:grpSpPr bwMode="auto">
          <a:xfrm>
            <a:off x="6804025" y="3860800"/>
            <a:ext cx="1082675" cy="1873250"/>
            <a:chOff x="3984" y="2006"/>
            <a:chExt cx="688" cy="1133"/>
          </a:xfrm>
        </p:grpSpPr>
        <p:sp>
          <p:nvSpPr>
            <p:cNvPr id="10516" name="Freeform 276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4403" name="Oval 277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518" name="Text Box 278"/>
            <p:cNvSpPr txBox="1">
              <a:spLocks noChangeArrowheads="1"/>
            </p:cNvSpPr>
            <p:nvPr/>
          </p:nvSpPr>
          <p:spPr bwMode="auto">
            <a:xfrm>
              <a:off x="3984" y="2403"/>
              <a:ext cx="688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2кг</a:t>
              </a:r>
            </a:p>
          </p:txBody>
        </p:sp>
      </p:grpSp>
      <p:grpSp>
        <p:nvGrpSpPr>
          <p:cNvPr id="5" name="Group 271"/>
          <p:cNvGrpSpPr>
            <a:grpSpLocks/>
          </p:cNvGrpSpPr>
          <p:nvPr/>
        </p:nvGrpSpPr>
        <p:grpSpPr bwMode="auto">
          <a:xfrm>
            <a:off x="5651500" y="4724400"/>
            <a:ext cx="931863" cy="1325563"/>
            <a:chOff x="4656" y="2256"/>
            <a:chExt cx="587" cy="835"/>
          </a:xfrm>
        </p:grpSpPr>
        <p:sp>
          <p:nvSpPr>
            <p:cNvPr id="10512" name="Freeform 272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4400" name="Oval 273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514" name="Text Box 274"/>
            <p:cNvSpPr txBox="1">
              <a:spLocks noChangeArrowheads="1"/>
            </p:cNvSpPr>
            <p:nvPr/>
          </p:nvSpPr>
          <p:spPr bwMode="auto">
            <a:xfrm>
              <a:off x="4656" y="2544"/>
              <a:ext cx="58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1кг</a:t>
              </a:r>
            </a:p>
          </p:txBody>
        </p:sp>
      </p:grpSp>
      <p:grpSp>
        <p:nvGrpSpPr>
          <p:cNvPr id="6" name="Group 279"/>
          <p:cNvGrpSpPr>
            <a:grpSpLocks/>
          </p:cNvGrpSpPr>
          <p:nvPr/>
        </p:nvGrpSpPr>
        <p:grpSpPr bwMode="auto">
          <a:xfrm>
            <a:off x="4211638" y="4292600"/>
            <a:ext cx="1371600" cy="2230438"/>
            <a:chOff x="3984" y="2006"/>
            <a:chExt cx="682" cy="1133"/>
          </a:xfrm>
        </p:grpSpPr>
        <p:sp>
          <p:nvSpPr>
            <p:cNvPr id="10520" name="Freeform 280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4397" name="Oval 281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522" name="Text Box 282"/>
            <p:cNvSpPr txBox="1">
              <a:spLocks noChangeArrowheads="1"/>
            </p:cNvSpPr>
            <p:nvPr/>
          </p:nvSpPr>
          <p:spPr bwMode="auto">
            <a:xfrm>
              <a:off x="3984" y="2403"/>
              <a:ext cx="623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 3кг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5122 0.0682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0.31094 -0.58241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-2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-0.52761 -0.005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0.07518 0.0400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293" grpId="0" animBg="1"/>
      <p:bldP spid="103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gonalStripe"/>
          <p:cNvSpPr>
            <a:spLocks noEditPoints="1" noChangeArrowheads="1"/>
          </p:cNvSpPr>
          <p:nvPr/>
        </p:nvSpPr>
        <p:spPr bwMode="auto">
          <a:xfrm rot="2413501">
            <a:off x="1547813" y="765175"/>
            <a:ext cx="6507162" cy="5703888"/>
          </a:xfrm>
          <a:custGeom>
            <a:avLst/>
            <a:gdLst>
              <a:gd name="T0" fmla="*/ 2716740 w 21600"/>
              <a:gd name="T1" fmla="*/ 2381373 h 21600"/>
              <a:gd name="T2" fmla="*/ 0 w 21600"/>
              <a:gd name="T3" fmla="*/ 5233317 h 21600"/>
              <a:gd name="T4" fmla="*/ 3253581 w 21600"/>
              <a:gd name="T5" fmla="*/ 2851944 h 21600"/>
              <a:gd name="T6" fmla="*/ 5970321 w 21600"/>
              <a:gd name="T7" fmla="*/ 0 h 21600"/>
              <a:gd name="T8" fmla="*/ 11796480 60000 65536"/>
              <a:gd name="T9" fmla="*/ 11796480 60000 65536"/>
              <a:gd name="T10" fmla="*/ 0 60000 65536"/>
              <a:gd name="T11" fmla="*/ 17694720 60000 65536"/>
              <a:gd name="T12" fmla="*/ 0 w 21600"/>
              <a:gd name="T13" fmla="*/ 0 h 21600"/>
              <a:gd name="T14" fmla="*/ 19818 w 21600"/>
              <a:gd name="T15" fmla="*/ 198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36" y="0"/>
                </a:moveTo>
                <a:lnTo>
                  <a:pt x="0" y="18036"/>
                </a:lnTo>
                <a:lnTo>
                  <a:pt x="0" y="21600"/>
                </a:lnTo>
                <a:lnTo>
                  <a:pt x="21600" y="0"/>
                </a:lnTo>
                <a:lnTo>
                  <a:pt x="18036" y="0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50000">
                <a:srgbClr val="9999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363" name="AutoShape 4"/>
          <p:cNvSpPr>
            <a:spLocks noChangeArrowheads="1"/>
          </p:cNvSpPr>
          <p:nvPr/>
        </p:nvSpPr>
        <p:spPr bwMode="auto">
          <a:xfrm rot="-5400000">
            <a:off x="4246563" y="-1935163"/>
            <a:ext cx="1081088" cy="5472113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25605" name="Group 5"/>
          <p:cNvGraphicFramePr>
            <a:graphicFrameLocks noGrp="1"/>
          </p:cNvGraphicFramePr>
          <p:nvPr/>
        </p:nvGraphicFramePr>
        <p:xfrm>
          <a:off x="2339975" y="908050"/>
          <a:ext cx="4824413" cy="433388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1013"/>
                <a:gridCol w="482600"/>
                <a:gridCol w="485775"/>
                <a:gridCol w="481012"/>
                <a:gridCol w="482600"/>
                <a:gridCol w="481013"/>
                <a:gridCol w="482600"/>
                <a:gridCol w="4826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29" name="Group 29"/>
          <p:cNvGraphicFramePr>
            <a:graphicFrameLocks noGrp="1"/>
          </p:cNvGraphicFramePr>
          <p:nvPr/>
        </p:nvGraphicFramePr>
        <p:xfrm>
          <a:off x="2555875" y="1052513"/>
          <a:ext cx="4392613" cy="288925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90537"/>
                <a:gridCol w="487363"/>
                <a:gridCol w="488950"/>
                <a:gridCol w="487362"/>
                <a:gridCol w="4873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6" name="Text Box 51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0   100  200  300  400  </a:t>
            </a:r>
            <a:r>
              <a:rPr lang="ru-RU">
                <a:solidFill>
                  <a:srgbClr val="0000FF"/>
                </a:solidFill>
              </a:rPr>
              <a:t>500</a:t>
            </a:r>
            <a:r>
              <a:rPr lang="ru-RU"/>
              <a:t>  600 700  800  900 1000</a:t>
            </a:r>
          </a:p>
        </p:txBody>
      </p:sp>
      <p:sp>
        <p:nvSpPr>
          <p:cNvPr id="25652" name="Line 52"/>
          <p:cNvSpPr>
            <a:spLocks noChangeShapeType="1"/>
          </p:cNvSpPr>
          <p:nvPr/>
        </p:nvSpPr>
        <p:spPr bwMode="auto">
          <a:xfrm flipH="1" flipV="1">
            <a:off x="7380288" y="981075"/>
            <a:ext cx="0" cy="1655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408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2736850 w 21600"/>
              <a:gd name="T1" fmla="*/ 0 h 21600"/>
              <a:gd name="T2" fmla="*/ 173334 w 21600"/>
              <a:gd name="T3" fmla="*/ 1281359 h 21600"/>
              <a:gd name="T4" fmla="*/ 2736850 w 21600"/>
              <a:gd name="T5" fmla="*/ 1171313 h 21600"/>
              <a:gd name="T6" fmla="*/ 5303407 w 21600"/>
              <a:gd name="T7" fmla="*/ 128135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409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467519 h 21600"/>
              <a:gd name="T4" fmla="*/ 1908175 w 21600"/>
              <a:gd name="T5" fmla="*/ 935037 h 21600"/>
              <a:gd name="T6" fmla="*/ 0 w 21600"/>
              <a:gd name="T7" fmla="*/ 4675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410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538957 h 21600"/>
              <a:gd name="T4" fmla="*/ 1908175 w 21600"/>
              <a:gd name="T5" fmla="*/ 1077913 h 21600"/>
              <a:gd name="T6" fmla="*/ 0 w 21600"/>
              <a:gd name="T7" fmla="*/ 53895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411" name="Text Box 70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5412" name="AutoShape 7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5674" name="AutoShape 7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6021388"/>
            <a:ext cx="140335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FF"/>
                </a:solidFill>
              </a:rPr>
              <a:t>Перевірка</a:t>
            </a:r>
          </a:p>
        </p:txBody>
      </p:sp>
      <p:sp>
        <p:nvSpPr>
          <p:cNvPr id="25675" name="AutoShape 75"/>
          <p:cNvSpPr>
            <a:spLocks noChangeArrowheads="1"/>
          </p:cNvSpPr>
          <p:nvPr/>
        </p:nvSpPr>
        <p:spPr bwMode="auto">
          <a:xfrm>
            <a:off x="1619250" y="4797425"/>
            <a:ext cx="2376488" cy="720725"/>
          </a:xfrm>
          <a:prstGeom prst="cloudCallout">
            <a:avLst>
              <a:gd name="adj1" fmla="val -38713"/>
              <a:gd name="adj2" fmla="val 129074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>
                <a:solidFill>
                  <a:srgbClr val="0000FF"/>
                </a:solidFill>
              </a:rPr>
              <a:t>5кг 450г</a:t>
            </a:r>
          </a:p>
        </p:txBody>
      </p:sp>
      <p:grpSp>
        <p:nvGrpSpPr>
          <p:cNvPr id="15415" name="Group 92"/>
          <p:cNvGrpSpPr>
            <a:grpSpLocks/>
          </p:cNvGrpSpPr>
          <p:nvPr/>
        </p:nvGrpSpPr>
        <p:grpSpPr bwMode="auto">
          <a:xfrm>
            <a:off x="2268538" y="836613"/>
            <a:ext cx="2057400" cy="1689100"/>
            <a:chOff x="1488" y="960"/>
            <a:chExt cx="1296" cy="1064"/>
          </a:xfrm>
        </p:grpSpPr>
        <p:pic>
          <p:nvPicPr>
            <p:cNvPr id="15436" name="Picture 93" descr="j030549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960"/>
              <a:ext cx="1296" cy="1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37" name="Freeform 94"/>
            <p:cNvSpPr>
              <a:spLocks/>
            </p:cNvSpPr>
            <p:nvPr/>
          </p:nvSpPr>
          <p:spPr bwMode="auto">
            <a:xfrm>
              <a:off x="2304" y="1248"/>
              <a:ext cx="240" cy="576"/>
            </a:xfrm>
            <a:custGeom>
              <a:avLst/>
              <a:gdLst>
                <a:gd name="T0" fmla="*/ 48 w 240"/>
                <a:gd name="T1" fmla="*/ 0 h 576"/>
                <a:gd name="T2" fmla="*/ 240 w 240"/>
                <a:gd name="T3" fmla="*/ 240 h 576"/>
                <a:gd name="T4" fmla="*/ 192 w 240"/>
                <a:gd name="T5" fmla="*/ 480 h 576"/>
                <a:gd name="T6" fmla="*/ 144 w 240"/>
                <a:gd name="T7" fmla="*/ 576 h 576"/>
                <a:gd name="T8" fmla="*/ 96 w 240"/>
                <a:gd name="T9" fmla="*/ 480 h 576"/>
                <a:gd name="T10" fmla="*/ 48 w 240"/>
                <a:gd name="T11" fmla="*/ 288 h 576"/>
                <a:gd name="T12" fmla="*/ 0 w 240"/>
                <a:gd name="T13" fmla="*/ 240 h 576"/>
                <a:gd name="T14" fmla="*/ 0 w 240"/>
                <a:gd name="T15" fmla="*/ 96 h 576"/>
                <a:gd name="T16" fmla="*/ 0 w 240"/>
                <a:gd name="T17" fmla="*/ 0 h 576"/>
                <a:gd name="T18" fmla="*/ 48 w 240"/>
                <a:gd name="T19" fmla="*/ 0 h 5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0"/>
                <a:gd name="T31" fmla="*/ 0 h 576"/>
                <a:gd name="T32" fmla="*/ 240 w 240"/>
                <a:gd name="T33" fmla="*/ 576 h 5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0" h="576">
                  <a:moveTo>
                    <a:pt x="48" y="0"/>
                  </a:moveTo>
                  <a:lnTo>
                    <a:pt x="240" y="240"/>
                  </a:lnTo>
                  <a:lnTo>
                    <a:pt x="192" y="480"/>
                  </a:lnTo>
                  <a:lnTo>
                    <a:pt x="144" y="576"/>
                  </a:lnTo>
                  <a:lnTo>
                    <a:pt x="96" y="480"/>
                  </a:lnTo>
                  <a:lnTo>
                    <a:pt x="48" y="288"/>
                  </a:lnTo>
                  <a:lnTo>
                    <a:pt x="0" y="240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38" name="Freeform 95"/>
            <p:cNvSpPr>
              <a:spLocks/>
            </p:cNvSpPr>
            <p:nvPr/>
          </p:nvSpPr>
          <p:spPr bwMode="auto">
            <a:xfrm>
              <a:off x="1812" y="1281"/>
              <a:ext cx="204" cy="447"/>
            </a:xfrm>
            <a:custGeom>
              <a:avLst/>
              <a:gdLst>
                <a:gd name="T0" fmla="*/ 126 w 204"/>
                <a:gd name="T1" fmla="*/ 0 h 447"/>
                <a:gd name="T2" fmla="*/ 0 w 204"/>
                <a:gd name="T3" fmla="*/ 114 h 447"/>
                <a:gd name="T4" fmla="*/ 0 w 204"/>
                <a:gd name="T5" fmla="*/ 228 h 447"/>
                <a:gd name="T6" fmla="*/ 48 w 204"/>
                <a:gd name="T7" fmla="*/ 288 h 447"/>
                <a:gd name="T8" fmla="*/ 132 w 204"/>
                <a:gd name="T9" fmla="*/ 384 h 447"/>
                <a:gd name="T10" fmla="*/ 127 w 204"/>
                <a:gd name="T11" fmla="*/ 447 h 447"/>
                <a:gd name="T12" fmla="*/ 166 w 204"/>
                <a:gd name="T13" fmla="*/ 255 h 447"/>
                <a:gd name="T14" fmla="*/ 204 w 204"/>
                <a:gd name="T15" fmla="*/ 207 h 447"/>
                <a:gd name="T16" fmla="*/ 204 w 204"/>
                <a:gd name="T17" fmla="*/ 63 h 447"/>
                <a:gd name="T18" fmla="*/ 150 w 204"/>
                <a:gd name="T19" fmla="*/ 72 h 447"/>
                <a:gd name="T20" fmla="*/ 126 w 204"/>
                <a:gd name="T21" fmla="*/ 0 h 4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4"/>
                <a:gd name="T34" fmla="*/ 0 h 447"/>
                <a:gd name="T35" fmla="*/ 204 w 204"/>
                <a:gd name="T36" fmla="*/ 447 h 4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4" h="447">
                  <a:moveTo>
                    <a:pt x="126" y="0"/>
                  </a:moveTo>
                  <a:lnTo>
                    <a:pt x="0" y="114"/>
                  </a:lnTo>
                  <a:lnTo>
                    <a:pt x="0" y="228"/>
                  </a:lnTo>
                  <a:lnTo>
                    <a:pt x="48" y="288"/>
                  </a:lnTo>
                  <a:lnTo>
                    <a:pt x="132" y="384"/>
                  </a:lnTo>
                  <a:lnTo>
                    <a:pt x="127" y="447"/>
                  </a:lnTo>
                  <a:lnTo>
                    <a:pt x="166" y="255"/>
                  </a:lnTo>
                  <a:lnTo>
                    <a:pt x="204" y="207"/>
                  </a:lnTo>
                  <a:lnTo>
                    <a:pt x="204" y="63"/>
                  </a:lnTo>
                  <a:lnTo>
                    <a:pt x="150" y="72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39" name="Freeform 96"/>
            <p:cNvSpPr>
              <a:spLocks/>
            </p:cNvSpPr>
            <p:nvPr/>
          </p:nvSpPr>
          <p:spPr bwMode="auto">
            <a:xfrm>
              <a:off x="2112" y="1440"/>
              <a:ext cx="117" cy="447"/>
            </a:xfrm>
            <a:custGeom>
              <a:avLst/>
              <a:gdLst>
                <a:gd name="T0" fmla="*/ 89 w 117"/>
                <a:gd name="T1" fmla="*/ 0 h 447"/>
                <a:gd name="T2" fmla="*/ 0 w 117"/>
                <a:gd name="T3" fmla="*/ 114 h 447"/>
                <a:gd name="T4" fmla="*/ 0 w 117"/>
                <a:gd name="T5" fmla="*/ 228 h 447"/>
                <a:gd name="T6" fmla="*/ 34 w 117"/>
                <a:gd name="T7" fmla="*/ 288 h 447"/>
                <a:gd name="T8" fmla="*/ 93 w 117"/>
                <a:gd name="T9" fmla="*/ 384 h 447"/>
                <a:gd name="T10" fmla="*/ 90 w 117"/>
                <a:gd name="T11" fmla="*/ 447 h 447"/>
                <a:gd name="T12" fmla="*/ 117 w 117"/>
                <a:gd name="T13" fmla="*/ 255 h 447"/>
                <a:gd name="T14" fmla="*/ 114 w 117"/>
                <a:gd name="T15" fmla="*/ 177 h 447"/>
                <a:gd name="T16" fmla="*/ 102 w 117"/>
                <a:gd name="T17" fmla="*/ 99 h 447"/>
                <a:gd name="T18" fmla="*/ 106 w 117"/>
                <a:gd name="T19" fmla="*/ 72 h 447"/>
                <a:gd name="T20" fmla="*/ 89 w 117"/>
                <a:gd name="T21" fmla="*/ 0 h 4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7"/>
                <a:gd name="T34" fmla="*/ 0 h 447"/>
                <a:gd name="T35" fmla="*/ 117 w 117"/>
                <a:gd name="T36" fmla="*/ 447 h 4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7" h="447">
                  <a:moveTo>
                    <a:pt x="89" y="0"/>
                  </a:moveTo>
                  <a:lnTo>
                    <a:pt x="0" y="114"/>
                  </a:lnTo>
                  <a:lnTo>
                    <a:pt x="0" y="228"/>
                  </a:lnTo>
                  <a:lnTo>
                    <a:pt x="34" y="288"/>
                  </a:lnTo>
                  <a:lnTo>
                    <a:pt x="93" y="384"/>
                  </a:lnTo>
                  <a:lnTo>
                    <a:pt x="90" y="447"/>
                  </a:lnTo>
                  <a:lnTo>
                    <a:pt x="117" y="255"/>
                  </a:lnTo>
                  <a:lnTo>
                    <a:pt x="114" y="177"/>
                  </a:lnTo>
                  <a:lnTo>
                    <a:pt x="102" y="99"/>
                  </a:lnTo>
                  <a:lnTo>
                    <a:pt x="106" y="7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40" name="Freeform 97"/>
            <p:cNvSpPr>
              <a:spLocks/>
            </p:cNvSpPr>
            <p:nvPr/>
          </p:nvSpPr>
          <p:spPr bwMode="auto">
            <a:xfrm>
              <a:off x="2016" y="1713"/>
              <a:ext cx="312" cy="270"/>
            </a:xfrm>
            <a:custGeom>
              <a:avLst/>
              <a:gdLst>
                <a:gd name="T0" fmla="*/ 138 w 312"/>
                <a:gd name="T1" fmla="*/ 0 h 270"/>
                <a:gd name="T2" fmla="*/ 54 w 312"/>
                <a:gd name="T3" fmla="*/ 30 h 270"/>
                <a:gd name="T4" fmla="*/ 0 w 312"/>
                <a:gd name="T5" fmla="*/ 80 h 270"/>
                <a:gd name="T6" fmla="*/ 0 w 312"/>
                <a:gd name="T7" fmla="*/ 145 h 270"/>
                <a:gd name="T8" fmla="*/ 72 w 312"/>
                <a:gd name="T9" fmla="*/ 204 h 270"/>
                <a:gd name="T10" fmla="*/ 186 w 312"/>
                <a:gd name="T11" fmla="*/ 234 h 270"/>
                <a:gd name="T12" fmla="*/ 180 w 312"/>
                <a:gd name="T13" fmla="*/ 270 h 270"/>
                <a:gd name="T14" fmla="*/ 300 w 312"/>
                <a:gd name="T15" fmla="*/ 138 h 270"/>
                <a:gd name="T16" fmla="*/ 312 w 312"/>
                <a:gd name="T17" fmla="*/ 72 h 270"/>
                <a:gd name="T18" fmla="*/ 270 w 312"/>
                <a:gd name="T19" fmla="*/ 24 h 270"/>
                <a:gd name="T20" fmla="*/ 204 w 312"/>
                <a:gd name="T21" fmla="*/ 0 h 270"/>
                <a:gd name="T22" fmla="*/ 138 w 312"/>
                <a:gd name="T23" fmla="*/ 0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2"/>
                <a:gd name="T37" fmla="*/ 0 h 270"/>
                <a:gd name="T38" fmla="*/ 312 w 312"/>
                <a:gd name="T39" fmla="*/ 270 h 2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2" h="270">
                  <a:moveTo>
                    <a:pt x="138" y="0"/>
                  </a:moveTo>
                  <a:lnTo>
                    <a:pt x="54" y="30"/>
                  </a:lnTo>
                  <a:lnTo>
                    <a:pt x="0" y="80"/>
                  </a:lnTo>
                  <a:lnTo>
                    <a:pt x="0" y="145"/>
                  </a:lnTo>
                  <a:lnTo>
                    <a:pt x="72" y="204"/>
                  </a:lnTo>
                  <a:lnTo>
                    <a:pt x="186" y="234"/>
                  </a:lnTo>
                  <a:lnTo>
                    <a:pt x="180" y="270"/>
                  </a:lnTo>
                  <a:lnTo>
                    <a:pt x="300" y="138"/>
                  </a:lnTo>
                  <a:lnTo>
                    <a:pt x="312" y="72"/>
                  </a:lnTo>
                  <a:lnTo>
                    <a:pt x="270" y="24"/>
                  </a:lnTo>
                  <a:lnTo>
                    <a:pt x="204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416" name="Group 98"/>
          <p:cNvGrpSpPr>
            <a:grpSpLocks/>
          </p:cNvGrpSpPr>
          <p:nvPr/>
        </p:nvGrpSpPr>
        <p:grpSpPr bwMode="auto">
          <a:xfrm>
            <a:off x="701675" y="1501775"/>
            <a:ext cx="990600" cy="990600"/>
            <a:chOff x="1488" y="960"/>
            <a:chExt cx="1296" cy="1064"/>
          </a:xfrm>
        </p:grpSpPr>
        <p:pic>
          <p:nvPicPr>
            <p:cNvPr id="15431" name="Picture 99" descr="j030549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960"/>
              <a:ext cx="1296" cy="1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432" name="Freeform 100"/>
            <p:cNvSpPr>
              <a:spLocks/>
            </p:cNvSpPr>
            <p:nvPr/>
          </p:nvSpPr>
          <p:spPr bwMode="auto">
            <a:xfrm>
              <a:off x="2304" y="1248"/>
              <a:ext cx="240" cy="576"/>
            </a:xfrm>
            <a:custGeom>
              <a:avLst/>
              <a:gdLst>
                <a:gd name="T0" fmla="*/ 48 w 240"/>
                <a:gd name="T1" fmla="*/ 0 h 576"/>
                <a:gd name="T2" fmla="*/ 240 w 240"/>
                <a:gd name="T3" fmla="*/ 240 h 576"/>
                <a:gd name="T4" fmla="*/ 192 w 240"/>
                <a:gd name="T5" fmla="*/ 480 h 576"/>
                <a:gd name="T6" fmla="*/ 144 w 240"/>
                <a:gd name="T7" fmla="*/ 576 h 576"/>
                <a:gd name="T8" fmla="*/ 96 w 240"/>
                <a:gd name="T9" fmla="*/ 480 h 576"/>
                <a:gd name="T10" fmla="*/ 48 w 240"/>
                <a:gd name="T11" fmla="*/ 288 h 576"/>
                <a:gd name="T12" fmla="*/ 0 w 240"/>
                <a:gd name="T13" fmla="*/ 240 h 576"/>
                <a:gd name="T14" fmla="*/ 0 w 240"/>
                <a:gd name="T15" fmla="*/ 96 h 576"/>
                <a:gd name="T16" fmla="*/ 0 w 240"/>
                <a:gd name="T17" fmla="*/ 0 h 576"/>
                <a:gd name="T18" fmla="*/ 48 w 240"/>
                <a:gd name="T19" fmla="*/ 0 h 5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0"/>
                <a:gd name="T31" fmla="*/ 0 h 576"/>
                <a:gd name="T32" fmla="*/ 240 w 240"/>
                <a:gd name="T33" fmla="*/ 576 h 5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0" h="576">
                  <a:moveTo>
                    <a:pt x="48" y="0"/>
                  </a:moveTo>
                  <a:lnTo>
                    <a:pt x="240" y="240"/>
                  </a:lnTo>
                  <a:lnTo>
                    <a:pt x="192" y="480"/>
                  </a:lnTo>
                  <a:lnTo>
                    <a:pt x="144" y="576"/>
                  </a:lnTo>
                  <a:lnTo>
                    <a:pt x="96" y="480"/>
                  </a:lnTo>
                  <a:lnTo>
                    <a:pt x="48" y="288"/>
                  </a:lnTo>
                  <a:lnTo>
                    <a:pt x="0" y="240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33" name="Freeform 101"/>
            <p:cNvSpPr>
              <a:spLocks/>
            </p:cNvSpPr>
            <p:nvPr/>
          </p:nvSpPr>
          <p:spPr bwMode="auto">
            <a:xfrm>
              <a:off x="1812" y="1281"/>
              <a:ext cx="204" cy="447"/>
            </a:xfrm>
            <a:custGeom>
              <a:avLst/>
              <a:gdLst>
                <a:gd name="T0" fmla="*/ 126 w 204"/>
                <a:gd name="T1" fmla="*/ 0 h 447"/>
                <a:gd name="T2" fmla="*/ 0 w 204"/>
                <a:gd name="T3" fmla="*/ 114 h 447"/>
                <a:gd name="T4" fmla="*/ 0 w 204"/>
                <a:gd name="T5" fmla="*/ 228 h 447"/>
                <a:gd name="T6" fmla="*/ 48 w 204"/>
                <a:gd name="T7" fmla="*/ 288 h 447"/>
                <a:gd name="T8" fmla="*/ 132 w 204"/>
                <a:gd name="T9" fmla="*/ 384 h 447"/>
                <a:gd name="T10" fmla="*/ 127 w 204"/>
                <a:gd name="T11" fmla="*/ 447 h 447"/>
                <a:gd name="T12" fmla="*/ 166 w 204"/>
                <a:gd name="T13" fmla="*/ 255 h 447"/>
                <a:gd name="T14" fmla="*/ 204 w 204"/>
                <a:gd name="T15" fmla="*/ 207 h 447"/>
                <a:gd name="T16" fmla="*/ 204 w 204"/>
                <a:gd name="T17" fmla="*/ 63 h 447"/>
                <a:gd name="T18" fmla="*/ 150 w 204"/>
                <a:gd name="T19" fmla="*/ 72 h 447"/>
                <a:gd name="T20" fmla="*/ 126 w 204"/>
                <a:gd name="T21" fmla="*/ 0 h 4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4"/>
                <a:gd name="T34" fmla="*/ 0 h 447"/>
                <a:gd name="T35" fmla="*/ 204 w 204"/>
                <a:gd name="T36" fmla="*/ 447 h 4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4" h="447">
                  <a:moveTo>
                    <a:pt x="126" y="0"/>
                  </a:moveTo>
                  <a:lnTo>
                    <a:pt x="0" y="114"/>
                  </a:lnTo>
                  <a:lnTo>
                    <a:pt x="0" y="228"/>
                  </a:lnTo>
                  <a:lnTo>
                    <a:pt x="48" y="288"/>
                  </a:lnTo>
                  <a:lnTo>
                    <a:pt x="132" y="384"/>
                  </a:lnTo>
                  <a:lnTo>
                    <a:pt x="127" y="447"/>
                  </a:lnTo>
                  <a:lnTo>
                    <a:pt x="166" y="255"/>
                  </a:lnTo>
                  <a:lnTo>
                    <a:pt x="204" y="207"/>
                  </a:lnTo>
                  <a:lnTo>
                    <a:pt x="204" y="63"/>
                  </a:lnTo>
                  <a:lnTo>
                    <a:pt x="150" y="72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34" name="Freeform 102"/>
            <p:cNvSpPr>
              <a:spLocks/>
            </p:cNvSpPr>
            <p:nvPr/>
          </p:nvSpPr>
          <p:spPr bwMode="auto">
            <a:xfrm>
              <a:off x="2112" y="1440"/>
              <a:ext cx="117" cy="447"/>
            </a:xfrm>
            <a:custGeom>
              <a:avLst/>
              <a:gdLst>
                <a:gd name="T0" fmla="*/ 89 w 117"/>
                <a:gd name="T1" fmla="*/ 0 h 447"/>
                <a:gd name="T2" fmla="*/ 0 w 117"/>
                <a:gd name="T3" fmla="*/ 114 h 447"/>
                <a:gd name="T4" fmla="*/ 0 w 117"/>
                <a:gd name="T5" fmla="*/ 228 h 447"/>
                <a:gd name="T6" fmla="*/ 34 w 117"/>
                <a:gd name="T7" fmla="*/ 288 h 447"/>
                <a:gd name="T8" fmla="*/ 93 w 117"/>
                <a:gd name="T9" fmla="*/ 384 h 447"/>
                <a:gd name="T10" fmla="*/ 90 w 117"/>
                <a:gd name="T11" fmla="*/ 447 h 447"/>
                <a:gd name="T12" fmla="*/ 117 w 117"/>
                <a:gd name="T13" fmla="*/ 255 h 447"/>
                <a:gd name="T14" fmla="*/ 114 w 117"/>
                <a:gd name="T15" fmla="*/ 177 h 447"/>
                <a:gd name="T16" fmla="*/ 102 w 117"/>
                <a:gd name="T17" fmla="*/ 99 h 447"/>
                <a:gd name="T18" fmla="*/ 106 w 117"/>
                <a:gd name="T19" fmla="*/ 72 h 447"/>
                <a:gd name="T20" fmla="*/ 89 w 117"/>
                <a:gd name="T21" fmla="*/ 0 h 4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7"/>
                <a:gd name="T34" fmla="*/ 0 h 447"/>
                <a:gd name="T35" fmla="*/ 117 w 117"/>
                <a:gd name="T36" fmla="*/ 447 h 4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7" h="447">
                  <a:moveTo>
                    <a:pt x="89" y="0"/>
                  </a:moveTo>
                  <a:lnTo>
                    <a:pt x="0" y="114"/>
                  </a:lnTo>
                  <a:lnTo>
                    <a:pt x="0" y="228"/>
                  </a:lnTo>
                  <a:lnTo>
                    <a:pt x="34" y="288"/>
                  </a:lnTo>
                  <a:lnTo>
                    <a:pt x="93" y="384"/>
                  </a:lnTo>
                  <a:lnTo>
                    <a:pt x="90" y="447"/>
                  </a:lnTo>
                  <a:lnTo>
                    <a:pt x="117" y="255"/>
                  </a:lnTo>
                  <a:lnTo>
                    <a:pt x="114" y="177"/>
                  </a:lnTo>
                  <a:lnTo>
                    <a:pt x="102" y="99"/>
                  </a:lnTo>
                  <a:lnTo>
                    <a:pt x="106" y="7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35" name="Freeform 103"/>
            <p:cNvSpPr>
              <a:spLocks/>
            </p:cNvSpPr>
            <p:nvPr/>
          </p:nvSpPr>
          <p:spPr bwMode="auto">
            <a:xfrm>
              <a:off x="2016" y="1713"/>
              <a:ext cx="312" cy="270"/>
            </a:xfrm>
            <a:custGeom>
              <a:avLst/>
              <a:gdLst>
                <a:gd name="T0" fmla="*/ 138 w 312"/>
                <a:gd name="T1" fmla="*/ 0 h 270"/>
                <a:gd name="T2" fmla="*/ 54 w 312"/>
                <a:gd name="T3" fmla="*/ 30 h 270"/>
                <a:gd name="T4" fmla="*/ 0 w 312"/>
                <a:gd name="T5" fmla="*/ 80 h 270"/>
                <a:gd name="T6" fmla="*/ 0 w 312"/>
                <a:gd name="T7" fmla="*/ 145 h 270"/>
                <a:gd name="T8" fmla="*/ 72 w 312"/>
                <a:gd name="T9" fmla="*/ 204 h 270"/>
                <a:gd name="T10" fmla="*/ 186 w 312"/>
                <a:gd name="T11" fmla="*/ 234 h 270"/>
                <a:gd name="T12" fmla="*/ 180 w 312"/>
                <a:gd name="T13" fmla="*/ 270 h 270"/>
                <a:gd name="T14" fmla="*/ 300 w 312"/>
                <a:gd name="T15" fmla="*/ 138 h 270"/>
                <a:gd name="T16" fmla="*/ 312 w 312"/>
                <a:gd name="T17" fmla="*/ 72 h 270"/>
                <a:gd name="T18" fmla="*/ 270 w 312"/>
                <a:gd name="T19" fmla="*/ 24 h 270"/>
                <a:gd name="T20" fmla="*/ 204 w 312"/>
                <a:gd name="T21" fmla="*/ 0 h 270"/>
                <a:gd name="T22" fmla="*/ 138 w 312"/>
                <a:gd name="T23" fmla="*/ 0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2"/>
                <a:gd name="T37" fmla="*/ 0 h 270"/>
                <a:gd name="T38" fmla="*/ 312 w 312"/>
                <a:gd name="T39" fmla="*/ 270 h 2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2" h="270">
                  <a:moveTo>
                    <a:pt x="138" y="0"/>
                  </a:moveTo>
                  <a:lnTo>
                    <a:pt x="54" y="30"/>
                  </a:lnTo>
                  <a:lnTo>
                    <a:pt x="0" y="80"/>
                  </a:lnTo>
                  <a:lnTo>
                    <a:pt x="0" y="145"/>
                  </a:lnTo>
                  <a:lnTo>
                    <a:pt x="72" y="204"/>
                  </a:lnTo>
                  <a:lnTo>
                    <a:pt x="186" y="234"/>
                  </a:lnTo>
                  <a:lnTo>
                    <a:pt x="180" y="270"/>
                  </a:lnTo>
                  <a:lnTo>
                    <a:pt x="300" y="138"/>
                  </a:lnTo>
                  <a:lnTo>
                    <a:pt x="312" y="72"/>
                  </a:lnTo>
                  <a:lnTo>
                    <a:pt x="270" y="24"/>
                  </a:lnTo>
                  <a:lnTo>
                    <a:pt x="204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7B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417" name="Picture 78" descr="jackolantern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904875"/>
            <a:ext cx="1363663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18" name="Text Box 113"/>
          <p:cNvSpPr txBox="1">
            <a:spLocks noChangeArrowheads="1"/>
          </p:cNvSpPr>
          <p:nvPr/>
        </p:nvSpPr>
        <p:spPr bwMode="auto">
          <a:xfrm>
            <a:off x="250825" y="3932238"/>
            <a:ext cx="4216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Вибери гирю, </a:t>
            </a:r>
          </a:p>
          <a:p>
            <a:r>
              <a:rPr lang="ru-RU" sz="2400"/>
              <a:t>щоб дізнатись вагу гарбузів.</a:t>
            </a:r>
          </a:p>
        </p:txBody>
      </p: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7380288" y="3213100"/>
            <a:ext cx="1368425" cy="2232025"/>
            <a:chOff x="3984" y="2006"/>
            <a:chExt cx="682" cy="1133"/>
          </a:xfrm>
        </p:grpSpPr>
        <p:sp>
          <p:nvSpPr>
            <p:cNvPr id="25719" name="Freeform 119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5429" name="Oval 120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721" name="Text Box 121"/>
            <p:cNvSpPr txBox="1">
              <a:spLocks noChangeArrowheads="1"/>
            </p:cNvSpPr>
            <p:nvPr/>
          </p:nvSpPr>
          <p:spPr bwMode="auto">
            <a:xfrm>
              <a:off x="3984" y="2403"/>
              <a:ext cx="624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 3кг</a:t>
              </a:r>
            </a:p>
          </p:txBody>
        </p:sp>
      </p:grpSp>
      <p:grpSp>
        <p:nvGrpSpPr>
          <p:cNvPr id="6" name="Group 126"/>
          <p:cNvGrpSpPr>
            <a:grpSpLocks/>
          </p:cNvGrpSpPr>
          <p:nvPr/>
        </p:nvGrpSpPr>
        <p:grpSpPr bwMode="auto">
          <a:xfrm>
            <a:off x="4716463" y="4724400"/>
            <a:ext cx="931862" cy="1365250"/>
            <a:chOff x="3984" y="2006"/>
            <a:chExt cx="753" cy="1133"/>
          </a:xfrm>
        </p:grpSpPr>
        <p:sp>
          <p:nvSpPr>
            <p:cNvPr id="25727" name="Freeform 127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5426" name="Oval 128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729" name="Text Box 129"/>
            <p:cNvSpPr txBox="1">
              <a:spLocks noChangeArrowheads="1"/>
            </p:cNvSpPr>
            <p:nvPr/>
          </p:nvSpPr>
          <p:spPr bwMode="auto">
            <a:xfrm>
              <a:off x="3984" y="2486"/>
              <a:ext cx="753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1кг</a:t>
              </a:r>
            </a:p>
          </p:txBody>
        </p:sp>
      </p:grpSp>
      <p:grpSp>
        <p:nvGrpSpPr>
          <p:cNvPr id="7" name="Group 114"/>
          <p:cNvGrpSpPr>
            <a:grpSpLocks/>
          </p:cNvGrpSpPr>
          <p:nvPr/>
        </p:nvGrpSpPr>
        <p:grpSpPr bwMode="auto">
          <a:xfrm>
            <a:off x="5651500" y="4005263"/>
            <a:ext cx="1189038" cy="1800225"/>
            <a:chOff x="4656" y="2256"/>
            <a:chExt cx="570" cy="835"/>
          </a:xfrm>
        </p:grpSpPr>
        <p:sp>
          <p:nvSpPr>
            <p:cNvPr id="25715" name="Freeform 115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5423" name="Oval 116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5717" name="Text Box 117"/>
            <p:cNvSpPr txBox="1">
              <a:spLocks noChangeArrowheads="1"/>
            </p:cNvSpPr>
            <p:nvPr/>
          </p:nvSpPr>
          <p:spPr bwMode="auto">
            <a:xfrm>
              <a:off x="4656" y="2498"/>
              <a:ext cx="549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9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  </a:t>
              </a: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2кг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7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022E-16 L -0.00399 -0.4252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08472 -0.47778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-0.31493 0.0053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5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4739 0.04213 " pathEditMode="relative" ptsTypes="AA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5652" grpId="0" animBg="1"/>
      <p:bldP spid="256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gonalStripe"/>
          <p:cNvSpPr>
            <a:spLocks noEditPoints="1" noChangeArrowheads="1"/>
          </p:cNvSpPr>
          <p:nvPr/>
        </p:nvSpPr>
        <p:spPr bwMode="auto">
          <a:xfrm rot="2413501">
            <a:off x="1547813" y="765175"/>
            <a:ext cx="6507162" cy="5703888"/>
          </a:xfrm>
          <a:custGeom>
            <a:avLst/>
            <a:gdLst>
              <a:gd name="T0" fmla="*/ 2716740 w 21600"/>
              <a:gd name="T1" fmla="*/ 2381373 h 21600"/>
              <a:gd name="T2" fmla="*/ 0 w 21600"/>
              <a:gd name="T3" fmla="*/ 5233317 h 21600"/>
              <a:gd name="T4" fmla="*/ 3253581 w 21600"/>
              <a:gd name="T5" fmla="*/ 2851944 h 21600"/>
              <a:gd name="T6" fmla="*/ 5970321 w 21600"/>
              <a:gd name="T7" fmla="*/ 0 h 21600"/>
              <a:gd name="T8" fmla="*/ 11796480 60000 65536"/>
              <a:gd name="T9" fmla="*/ 11796480 60000 65536"/>
              <a:gd name="T10" fmla="*/ 0 60000 65536"/>
              <a:gd name="T11" fmla="*/ 17694720 60000 65536"/>
              <a:gd name="T12" fmla="*/ 0 w 21600"/>
              <a:gd name="T13" fmla="*/ 0 h 21600"/>
              <a:gd name="T14" fmla="*/ 19818 w 21600"/>
              <a:gd name="T15" fmla="*/ 198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36" y="0"/>
                </a:moveTo>
                <a:lnTo>
                  <a:pt x="0" y="18036"/>
                </a:lnTo>
                <a:lnTo>
                  <a:pt x="0" y="21600"/>
                </a:lnTo>
                <a:lnTo>
                  <a:pt x="21600" y="0"/>
                </a:lnTo>
                <a:lnTo>
                  <a:pt x="18036" y="0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50000">
                <a:srgbClr val="9999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 rot="-5400000">
            <a:off x="4246563" y="-1935163"/>
            <a:ext cx="1081088" cy="5472113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27652" name="Group 4"/>
          <p:cNvGraphicFramePr>
            <a:graphicFrameLocks noGrp="1"/>
          </p:cNvGraphicFramePr>
          <p:nvPr/>
        </p:nvGraphicFramePr>
        <p:xfrm>
          <a:off x="2339975" y="908050"/>
          <a:ext cx="4824413" cy="433388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1013"/>
                <a:gridCol w="482600"/>
                <a:gridCol w="485775"/>
                <a:gridCol w="481012"/>
                <a:gridCol w="482600"/>
                <a:gridCol w="481013"/>
                <a:gridCol w="482600"/>
                <a:gridCol w="4826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76" name="Group 28"/>
          <p:cNvGraphicFramePr>
            <a:graphicFrameLocks noGrp="1"/>
          </p:cNvGraphicFramePr>
          <p:nvPr/>
        </p:nvGraphicFramePr>
        <p:xfrm>
          <a:off x="2555875" y="1052513"/>
          <a:ext cx="4392613" cy="288925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90537"/>
                <a:gridCol w="487363"/>
                <a:gridCol w="488950"/>
                <a:gridCol w="487362"/>
                <a:gridCol w="4873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0" name="Text Box 50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0   100  200  300  400  </a:t>
            </a:r>
            <a:r>
              <a:rPr lang="ru-RU">
                <a:solidFill>
                  <a:srgbClr val="0000FF"/>
                </a:solidFill>
              </a:rPr>
              <a:t>500</a:t>
            </a:r>
            <a:r>
              <a:rPr lang="ru-RU"/>
              <a:t>  600 700  800  900 1000</a:t>
            </a:r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 flipH="1" flipV="1">
            <a:off x="7380288" y="981075"/>
            <a:ext cx="0" cy="1655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32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2736850 w 21600"/>
              <a:gd name="T1" fmla="*/ 0 h 21600"/>
              <a:gd name="T2" fmla="*/ 173334 w 21600"/>
              <a:gd name="T3" fmla="*/ 1281359 h 21600"/>
              <a:gd name="T4" fmla="*/ 2736850 w 21600"/>
              <a:gd name="T5" fmla="*/ 1171313 h 21600"/>
              <a:gd name="T6" fmla="*/ 5303407 w 21600"/>
              <a:gd name="T7" fmla="*/ 128135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6433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467519 h 21600"/>
              <a:gd name="T4" fmla="*/ 1908175 w 21600"/>
              <a:gd name="T5" fmla="*/ 935037 h 21600"/>
              <a:gd name="T6" fmla="*/ 0 w 21600"/>
              <a:gd name="T7" fmla="*/ 4675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6434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908175 w 21600"/>
              <a:gd name="T1" fmla="*/ 0 h 21600"/>
              <a:gd name="T2" fmla="*/ 3816350 w 21600"/>
              <a:gd name="T3" fmla="*/ 538957 h 21600"/>
              <a:gd name="T4" fmla="*/ 1908175 w 21600"/>
              <a:gd name="T5" fmla="*/ 1077913 h 21600"/>
              <a:gd name="T6" fmla="*/ 0 w 21600"/>
              <a:gd name="T7" fmla="*/ 53895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6435" name="Text Box 58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6436" name="AutoShape 6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56550" y="6021388"/>
            <a:ext cx="576263" cy="57626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7709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650" y="5949950"/>
            <a:ext cx="140335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FF"/>
                </a:solidFill>
              </a:rPr>
              <a:t>Перевірка</a:t>
            </a:r>
          </a:p>
        </p:txBody>
      </p:sp>
      <p:sp>
        <p:nvSpPr>
          <p:cNvPr id="27710" name="AutoShape 62"/>
          <p:cNvSpPr>
            <a:spLocks noChangeArrowheads="1"/>
          </p:cNvSpPr>
          <p:nvPr/>
        </p:nvSpPr>
        <p:spPr bwMode="auto">
          <a:xfrm>
            <a:off x="1692275" y="4724400"/>
            <a:ext cx="2952750" cy="720725"/>
          </a:xfrm>
          <a:prstGeom prst="cloudCallout">
            <a:avLst>
              <a:gd name="adj1" fmla="val -43389"/>
              <a:gd name="adj2" fmla="val 139208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>
                <a:solidFill>
                  <a:srgbClr val="0000FF"/>
                </a:solidFill>
              </a:rPr>
              <a:t>20 кг 800г</a:t>
            </a:r>
          </a:p>
        </p:txBody>
      </p:sp>
      <p:pic>
        <p:nvPicPr>
          <p:cNvPr id="16439" name="Picture 66" descr="Рисунок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4450"/>
            <a:ext cx="2193925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7164388" y="3789363"/>
            <a:ext cx="1698625" cy="1519237"/>
            <a:chOff x="184" y="2655"/>
            <a:chExt cx="1070" cy="957"/>
          </a:xfrm>
        </p:grpSpPr>
        <p:grpSp>
          <p:nvGrpSpPr>
            <p:cNvPr id="16450" name="Group 73"/>
            <p:cNvGrpSpPr>
              <a:grpSpLocks/>
            </p:cNvGrpSpPr>
            <p:nvPr/>
          </p:nvGrpSpPr>
          <p:grpSpPr bwMode="auto">
            <a:xfrm>
              <a:off x="184" y="2877"/>
              <a:ext cx="1070" cy="735"/>
              <a:chOff x="184" y="2877"/>
              <a:chExt cx="1070" cy="735"/>
            </a:xfrm>
          </p:grpSpPr>
          <p:sp>
            <p:nvSpPr>
              <p:cNvPr id="16458" name="Line 71"/>
              <p:cNvSpPr>
                <a:spLocks noChangeShapeType="1"/>
              </p:cNvSpPr>
              <p:nvPr/>
            </p:nvSpPr>
            <p:spPr bwMode="auto">
              <a:xfrm>
                <a:off x="385" y="3612"/>
                <a:ext cx="6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59" name="Freeform 72"/>
              <p:cNvSpPr>
                <a:spLocks/>
              </p:cNvSpPr>
              <p:nvPr/>
            </p:nvSpPr>
            <p:spPr bwMode="auto">
              <a:xfrm>
                <a:off x="184" y="2877"/>
                <a:ext cx="1070" cy="735"/>
              </a:xfrm>
              <a:custGeom>
                <a:avLst/>
                <a:gdLst>
                  <a:gd name="T0" fmla="*/ 836 w 1070"/>
                  <a:gd name="T1" fmla="*/ 735 h 735"/>
                  <a:gd name="T2" fmla="*/ 1018 w 1070"/>
                  <a:gd name="T3" fmla="*/ 508 h 735"/>
                  <a:gd name="T4" fmla="*/ 1040 w 1070"/>
                  <a:gd name="T5" fmla="*/ 251 h 735"/>
                  <a:gd name="T6" fmla="*/ 836 w 1070"/>
                  <a:gd name="T7" fmla="*/ 54 h 735"/>
                  <a:gd name="T8" fmla="*/ 428 w 1070"/>
                  <a:gd name="T9" fmla="*/ 9 h 735"/>
                  <a:gd name="T10" fmla="*/ 144 w 1070"/>
                  <a:gd name="T11" fmla="*/ 107 h 735"/>
                  <a:gd name="T12" fmla="*/ 16 w 1070"/>
                  <a:gd name="T13" fmla="*/ 275 h 735"/>
                  <a:gd name="T14" fmla="*/ 48 w 1070"/>
                  <a:gd name="T15" fmla="*/ 515 h 735"/>
                  <a:gd name="T16" fmla="*/ 201 w 1070"/>
                  <a:gd name="T17" fmla="*/ 735 h 7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70"/>
                  <a:gd name="T28" fmla="*/ 0 h 735"/>
                  <a:gd name="T29" fmla="*/ 1070 w 1070"/>
                  <a:gd name="T30" fmla="*/ 735 h 7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70" h="735">
                    <a:moveTo>
                      <a:pt x="836" y="735"/>
                    </a:moveTo>
                    <a:cubicBezTo>
                      <a:pt x="912" y="667"/>
                      <a:pt x="984" y="589"/>
                      <a:pt x="1018" y="508"/>
                    </a:cubicBezTo>
                    <a:cubicBezTo>
                      <a:pt x="1052" y="427"/>
                      <a:pt x="1070" y="327"/>
                      <a:pt x="1040" y="251"/>
                    </a:cubicBezTo>
                    <a:cubicBezTo>
                      <a:pt x="1010" y="175"/>
                      <a:pt x="938" y="94"/>
                      <a:pt x="836" y="54"/>
                    </a:cubicBezTo>
                    <a:cubicBezTo>
                      <a:pt x="734" y="14"/>
                      <a:pt x="543" y="0"/>
                      <a:pt x="428" y="9"/>
                    </a:cubicBezTo>
                    <a:cubicBezTo>
                      <a:pt x="313" y="18"/>
                      <a:pt x="213" y="63"/>
                      <a:pt x="144" y="107"/>
                    </a:cubicBezTo>
                    <a:cubicBezTo>
                      <a:pt x="75" y="151"/>
                      <a:pt x="32" y="207"/>
                      <a:pt x="16" y="275"/>
                    </a:cubicBezTo>
                    <a:cubicBezTo>
                      <a:pt x="0" y="343"/>
                      <a:pt x="17" y="438"/>
                      <a:pt x="48" y="515"/>
                    </a:cubicBezTo>
                    <a:cubicBezTo>
                      <a:pt x="79" y="592"/>
                      <a:pt x="169" y="689"/>
                      <a:pt x="201" y="73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rect">
                  <a:fillToRect l="50000" t="50000" r="50000" b="50000"/>
                </a:path>
              </a:gra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451" name="Group 80"/>
            <p:cNvGrpSpPr>
              <a:grpSpLocks/>
            </p:cNvGrpSpPr>
            <p:nvPr/>
          </p:nvGrpSpPr>
          <p:grpSpPr bwMode="auto">
            <a:xfrm>
              <a:off x="340" y="2655"/>
              <a:ext cx="771" cy="900"/>
              <a:chOff x="340" y="2655"/>
              <a:chExt cx="771" cy="900"/>
            </a:xfrm>
          </p:grpSpPr>
          <p:grpSp>
            <p:nvGrpSpPr>
              <p:cNvPr id="16452" name="Group 78"/>
              <p:cNvGrpSpPr>
                <a:grpSpLocks/>
              </p:cNvGrpSpPr>
              <p:nvPr/>
            </p:nvGrpSpPr>
            <p:grpSpPr bwMode="auto">
              <a:xfrm>
                <a:off x="400" y="2655"/>
                <a:ext cx="711" cy="513"/>
                <a:chOff x="400" y="2655"/>
                <a:chExt cx="711" cy="513"/>
              </a:xfrm>
            </p:grpSpPr>
            <p:sp>
              <p:nvSpPr>
                <p:cNvPr id="16454" name="Freeform 74"/>
                <p:cNvSpPr>
                  <a:spLocks/>
                </p:cNvSpPr>
                <p:nvPr/>
              </p:nvSpPr>
              <p:spPr bwMode="auto">
                <a:xfrm>
                  <a:off x="408" y="3096"/>
                  <a:ext cx="113" cy="72"/>
                </a:xfrm>
                <a:custGeom>
                  <a:avLst/>
                  <a:gdLst>
                    <a:gd name="T0" fmla="*/ 0 w 113"/>
                    <a:gd name="T1" fmla="*/ 0 h 72"/>
                    <a:gd name="T2" fmla="*/ 23 w 113"/>
                    <a:gd name="T3" fmla="*/ 62 h 72"/>
                    <a:gd name="T4" fmla="*/ 113 w 113"/>
                    <a:gd name="T5" fmla="*/ 62 h 7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72"/>
                    <a:gd name="T11" fmla="*/ 113 w 113"/>
                    <a:gd name="T12" fmla="*/ 72 h 7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72">
                      <a:moveTo>
                        <a:pt x="0" y="0"/>
                      </a:moveTo>
                      <a:cubicBezTo>
                        <a:pt x="3" y="10"/>
                        <a:pt x="4" y="52"/>
                        <a:pt x="23" y="62"/>
                      </a:cubicBezTo>
                      <a:cubicBezTo>
                        <a:pt x="42" y="72"/>
                        <a:pt x="79" y="69"/>
                        <a:pt x="113" y="62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55" name="Freeform 75"/>
                <p:cNvSpPr>
                  <a:spLocks/>
                </p:cNvSpPr>
                <p:nvPr/>
              </p:nvSpPr>
              <p:spPr bwMode="auto">
                <a:xfrm>
                  <a:off x="400" y="2655"/>
                  <a:ext cx="696" cy="465"/>
                </a:xfrm>
                <a:custGeom>
                  <a:avLst/>
                  <a:gdLst>
                    <a:gd name="T0" fmla="*/ 0 w 696"/>
                    <a:gd name="T1" fmla="*/ 465 h 465"/>
                    <a:gd name="T2" fmla="*/ 48 w 696"/>
                    <a:gd name="T3" fmla="*/ 193 h 465"/>
                    <a:gd name="T4" fmla="*/ 168 w 696"/>
                    <a:gd name="T5" fmla="*/ 57 h 465"/>
                    <a:gd name="T6" fmla="*/ 344 w 696"/>
                    <a:gd name="T7" fmla="*/ 9 h 465"/>
                    <a:gd name="T8" fmla="*/ 544 w 696"/>
                    <a:gd name="T9" fmla="*/ 113 h 465"/>
                    <a:gd name="T10" fmla="*/ 696 w 696"/>
                    <a:gd name="T11" fmla="*/ 321 h 4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96"/>
                    <a:gd name="T19" fmla="*/ 0 h 465"/>
                    <a:gd name="T20" fmla="*/ 696 w 696"/>
                    <a:gd name="T21" fmla="*/ 465 h 4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96" h="465">
                      <a:moveTo>
                        <a:pt x="0" y="465"/>
                      </a:moveTo>
                      <a:cubicBezTo>
                        <a:pt x="8" y="420"/>
                        <a:pt x="20" y="261"/>
                        <a:pt x="48" y="193"/>
                      </a:cubicBezTo>
                      <a:cubicBezTo>
                        <a:pt x="76" y="125"/>
                        <a:pt x="119" y="88"/>
                        <a:pt x="168" y="57"/>
                      </a:cubicBezTo>
                      <a:cubicBezTo>
                        <a:pt x="217" y="26"/>
                        <a:pt x="281" y="0"/>
                        <a:pt x="344" y="9"/>
                      </a:cubicBezTo>
                      <a:cubicBezTo>
                        <a:pt x="407" y="18"/>
                        <a:pt x="485" y="61"/>
                        <a:pt x="544" y="113"/>
                      </a:cubicBezTo>
                      <a:cubicBezTo>
                        <a:pt x="603" y="165"/>
                        <a:pt x="664" y="278"/>
                        <a:pt x="696" y="321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56" name="Freeform 76"/>
                <p:cNvSpPr>
                  <a:spLocks/>
                </p:cNvSpPr>
                <p:nvPr/>
              </p:nvSpPr>
              <p:spPr bwMode="auto">
                <a:xfrm>
                  <a:off x="521" y="2786"/>
                  <a:ext cx="415" cy="369"/>
                </a:xfrm>
                <a:custGeom>
                  <a:avLst/>
                  <a:gdLst>
                    <a:gd name="T0" fmla="*/ 0 w 415"/>
                    <a:gd name="T1" fmla="*/ 369 h 369"/>
                    <a:gd name="T2" fmla="*/ 55 w 415"/>
                    <a:gd name="T3" fmla="*/ 99 h 369"/>
                    <a:gd name="T4" fmla="*/ 175 w 415"/>
                    <a:gd name="T5" fmla="*/ 6 h 369"/>
                    <a:gd name="T6" fmla="*/ 335 w 415"/>
                    <a:gd name="T7" fmla="*/ 62 h 369"/>
                    <a:gd name="T8" fmla="*/ 415 w 415"/>
                    <a:gd name="T9" fmla="*/ 142 h 3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5"/>
                    <a:gd name="T16" fmla="*/ 0 h 369"/>
                    <a:gd name="T17" fmla="*/ 415 w 415"/>
                    <a:gd name="T18" fmla="*/ 369 h 3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5" h="369">
                      <a:moveTo>
                        <a:pt x="0" y="369"/>
                      </a:moveTo>
                      <a:cubicBezTo>
                        <a:pt x="9" y="324"/>
                        <a:pt x="26" y="160"/>
                        <a:pt x="55" y="99"/>
                      </a:cubicBezTo>
                      <a:cubicBezTo>
                        <a:pt x="84" y="38"/>
                        <a:pt x="128" y="12"/>
                        <a:pt x="175" y="6"/>
                      </a:cubicBezTo>
                      <a:cubicBezTo>
                        <a:pt x="222" y="0"/>
                        <a:pt x="295" y="39"/>
                        <a:pt x="335" y="62"/>
                      </a:cubicBezTo>
                      <a:cubicBezTo>
                        <a:pt x="375" y="85"/>
                        <a:pt x="398" y="125"/>
                        <a:pt x="415" y="142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57" name="Freeform 77"/>
                <p:cNvSpPr>
                  <a:spLocks/>
                </p:cNvSpPr>
                <p:nvPr/>
              </p:nvSpPr>
              <p:spPr bwMode="auto">
                <a:xfrm>
                  <a:off x="928" y="2915"/>
                  <a:ext cx="183" cy="107"/>
                </a:xfrm>
                <a:custGeom>
                  <a:avLst/>
                  <a:gdLst>
                    <a:gd name="T0" fmla="*/ 0 w 183"/>
                    <a:gd name="T1" fmla="*/ 13 h 107"/>
                    <a:gd name="T2" fmla="*/ 92 w 183"/>
                    <a:gd name="T3" fmla="*/ 16 h 107"/>
                    <a:gd name="T4" fmla="*/ 183 w 183"/>
                    <a:gd name="T5" fmla="*/ 107 h 107"/>
                    <a:gd name="T6" fmla="*/ 0 60000 65536"/>
                    <a:gd name="T7" fmla="*/ 0 60000 65536"/>
                    <a:gd name="T8" fmla="*/ 0 60000 65536"/>
                    <a:gd name="T9" fmla="*/ 0 w 183"/>
                    <a:gd name="T10" fmla="*/ 0 h 107"/>
                    <a:gd name="T11" fmla="*/ 183 w 183"/>
                    <a:gd name="T12" fmla="*/ 107 h 1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3" h="107">
                      <a:moveTo>
                        <a:pt x="0" y="13"/>
                      </a:moveTo>
                      <a:cubicBezTo>
                        <a:pt x="15" y="15"/>
                        <a:pt x="62" y="0"/>
                        <a:pt x="92" y="16"/>
                      </a:cubicBezTo>
                      <a:cubicBezTo>
                        <a:pt x="122" y="32"/>
                        <a:pt x="152" y="73"/>
                        <a:pt x="183" y="107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53" name="Text Box 79"/>
              <p:cNvSpPr txBox="1">
                <a:spLocks noChangeArrowheads="1"/>
              </p:cNvSpPr>
              <p:nvPr/>
            </p:nvSpPr>
            <p:spPr bwMode="auto">
              <a:xfrm>
                <a:off x="340" y="3113"/>
                <a:ext cx="765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000" b="1"/>
                  <a:t>20кг</a:t>
                </a:r>
              </a:p>
            </p:txBody>
          </p:sp>
        </p:grpSp>
      </p:grpSp>
      <p:sp>
        <p:nvSpPr>
          <p:cNvPr id="16441" name="Text Box 91"/>
          <p:cNvSpPr txBox="1">
            <a:spLocks noChangeArrowheads="1"/>
          </p:cNvSpPr>
          <p:nvPr/>
        </p:nvSpPr>
        <p:spPr bwMode="auto">
          <a:xfrm>
            <a:off x="250825" y="3932238"/>
            <a:ext cx="45291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Вибери гирю, </a:t>
            </a:r>
          </a:p>
          <a:p>
            <a:r>
              <a:rPr lang="ru-RU" sz="2400"/>
              <a:t>Щоб дізнатись вагу сніговика.</a:t>
            </a:r>
          </a:p>
        </p:txBody>
      </p:sp>
      <p:grpSp>
        <p:nvGrpSpPr>
          <p:cNvPr id="7" name="Group 92"/>
          <p:cNvGrpSpPr>
            <a:grpSpLocks/>
          </p:cNvGrpSpPr>
          <p:nvPr/>
        </p:nvGrpSpPr>
        <p:grpSpPr bwMode="auto">
          <a:xfrm>
            <a:off x="5292725" y="4508500"/>
            <a:ext cx="1123950" cy="1771650"/>
            <a:chOff x="3984" y="2006"/>
            <a:chExt cx="682" cy="1133"/>
          </a:xfrm>
        </p:grpSpPr>
        <p:sp>
          <p:nvSpPr>
            <p:cNvPr id="27741" name="Freeform 93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6448" name="Oval 94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7743" name="Text Box 95"/>
            <p:cNvSpPr txBox="1">
              <a:spLocks noChangeArrowheads="1"/>
            </p:cNvSpPr>
            <p:nvPr/>
          </p:nvSpPr>
          <p:spPr bwMode="auto">
            <a:xfrm>
              <a:off x="3984" y="2403"/>
              <a:ext cx="657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5кг</a:t>
              </a:r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>
            <a:off x="4356100" y="5084763"/>
            <a:ext cx="931863" cy="1512887"/>
            <a:chOff x="4656" y="2256"/>
            <a:chExt cx="587" cy="835"/>
          </a:xfrm>
        </p:grpSpPr>
        <p:sp>
          <p:nvSpPr>
            <p:cNvPr id="27745" name="Freeform 97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6445" name="Oval 98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7747" name="Text Box 99"/>
            <p:cNvSpPr txBox="1">
              <a:spLocks noChangeArrowheads="1"/>
            </p:cNvSpPr>
            <p:nvPr/>
          </p:nvSpPr>
          <p:spPr bwMode="auto">
            <a:xfrm>
              <a:off x="4656" y="2544"/>
              <a:ext cx="587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itchFamily="34" charset="0"/>
                </a:rPr>
                <a:t>2кг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7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0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L -0.00625 -0.4046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-0.12604 0.0053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7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5122 0.0682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0.07518 0.0400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7699" grpId="0" animBg="1"/>
      <p:bldP spid="277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53"/>
          <p:cNvSpPr txBox="1">
            <a:spLocks noChangeArrowheads="1"/>
          </p:cNvSpPr>
          <p:nvPr/>
        </p:nvSpPr>
        <p:spPr bwMode="auto">
          <a:xfrm>
            <a:off x="2128838" y="2733675"/>
            <a:ext cx="4200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"/>
              <a:t>  </a:t>
            </a:r>
            <a:r>
              <a:rPr lang="en-US" sz="8000"/>
              <a:t>I</a:t>
            </a:r>
            <a:r>
              <a:rPr lang="en-US" sz="4800"/>
              <a:t>IIII</a:t>
            </a:r>
            <a:r>
              <a:rPr lang="en-US" sz="6000"/>
              <a:t>I</a:t>
            </a:r>
            <a:r>
              <a:rPr lang="en-US" sz="4800"/>
              <a:t>IIII</a:t>
            </a:r>
            <a:r>
              <a:rPr lang="en-US" sz="8000"/>
              <a:t>I</a:t>
            </a:r>
            <a:r>
              <a:rPr lang="en-US" sz="4800"/>
              <a:t>IIII</a:t>
            </a:r>
            <a:r>
              <a:rPr lang="en-US" sz="6000"/>
              <a:t>I</a:t>
            </a:r>
            <a:r>
              <a:rPr lang="en-US" sz="4800"/>
              <a:t>IIII</a:t>
            </a:r>
            <a:r>
              <a:rPr lang="en-US" sz="8000"/>
              <a:t>I</a:t>
            </a:r>
            <a:endParaRPr lang="ru-RU" sz="8000"/>
          </a:p>
        </p:txBody>
      </p:sp>
      <p:sp>
        <p:nvSpPr>
          <p:cNvPr id="13431" name="Text Box 119"/>
          <p:cNvSpPr txBox="1">
            <a:spLocks noChangeArrowheads="1"/>
          </p:cNvSpPr>
          <p:nvPr/>
        </p:nvSpPr>
        <p:spPr bwMode="auto">
          <a:xfrm>
            <a:off x="3924300" y="2492375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20</a:t>
            </a:r>
          </a:p>
        </p:txBody>
      </p:sp>
      <p:sp>
        <p:nvSpPr>
          <p:cNvPr id="13433" name="Text Box 121"/>
          <p:cNvSpPr txBox="1">
            <a:spLocks noChangeArrowheads="1"/>
          </p:cNvSpPr>
          <p:nvPr/>
        </p:nvSpPr>
        <p:spPr bwMode="auto">
          <a:xfrm>
            <a:off x="2124075" y="24923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endParaRPr lang="ru-RU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3" name="Text Box 128"/>
          <p:cNvSpPr txBox="1">
            <a:spLocks noChangeArrowheads="1"/>
          </p:cNvSpPr>
          <p:nvPr/>
        </p:nvSpPr>
        <p:spPr bwMode="auto">
          <a:xfrm>
            <a:off x="611188" y="404813"/>
            <a:ext cx="8137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На малюнку зображена шкала. Які числа відповідають точкам А, В, С і </a:t>
            </a:r>
            <a:r>
              <a:rPr lang="en-US" sz="2400"/>
              <a:t>D </a:t>
            </a:r>
            <a:r>
              <a:rPr lang="ru-RU" sz="2400"/>
              <a:t>цієї шкали?</a:t>
            </a:r>
          </a:p>
        </p:txBody>
      </p:sp>
      <p:sp>
        <p:nvSpPr>
          <p:cNvPr id="17414" name="Freeform 154"/>
          <p:cNvSpPr>
            <a:spLocks/>
          </p:cNvSpPr>
          <p:nvPr/>
        </p:nvSpPr>
        <p:spPr bwMode="auto">
          <a:xfrm>
            <a:off x="2339975" y="3759200"/>
            <a:ext cx="3781425" cy="11113"/>
          </a:xfrm>
          <a:custGeom>
            <a:avLst/>
            <a:gdLst>
              <a:gd name="T0" fmla="*/ 0 w 2382"/>
              <a:gd name="T1" fmla="*/ 17642681 h 7"/>
              <a:gd name="T2" fmla="*/ 2147483647 w 2382"/>
              <a:gd name="T3" fmla="*/ 0 h 7"/>
              <a:gd name="T4" fmla="*/ 0 60000 65536"/>
              <a:gd name="T5" fmla="*/ 0 60000 65536"/>
              <a:gd name="T6" fmla="*/ 0 w 2382"/>
              <a:gd name="T7" fmla="*/ 0 h 7"/>
              <a:gd name="T8" fmla="*/ 2382 w 2382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82" h="7">
                <a:moveTo>
                  <a:pt x="0" y="7"/>
                </a:moveTo>
                <a:lnTo>
                  <a:pt x="238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467" name="Text Box 155"/>
          <p:cNvSpPr txBox="1">
            <a:spLocks noChangeArrowheads="1"/>
          </p:cNvSpPr>
          <p:nvPr/>
        </p:nvSpPr>
        <p:spPr bwMode="auto">
          <a:xfrm>
            <a:off x="5795963" y="24923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endParaRPr lang="ru-RU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171"/>
          <p:cNvGrpSpPr>
            <a:grpSpLocks/>
          </p:cNvGrpSpPr>
          <p:nvPr/>
        </p:nvGrpSpPr>
        <p:grpSpPr bwMode="auto">
          <a:xfrm>
            <a:off x="3059113" y="3695700"/>
            <a:ext cx="550862" cy="773113"/>
            <a:chOff x="1927" y="3190"/>
            <a:chExt cx="347" cy="487"/>
          </a:xfrm>
        </p:grpSpPr>
        <p:sp>
          <p:nvSpPr>
            <p:cNvPr id="17429" name="AutoShape 116"/>
            <p:cNvSpPr>
              <a:spLocks noChangeArrowheads="1"/>
            </p:cNvSpPr>
            <p:nvPr/>
          </p:nvSpPr>
          <p:spPr bwMode="auto">
            <a:xfrm>
              <a:off x="2050" y="3190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3479" name="Text Box 167"/>
            <p:cNvSpPr txBox="1">
              <a:spLocks noChangeArrowheads="1"/>
            </p:cNvSpPr>
            <p:nvPr/>
          </p:nvSpPr>
          <p:spPr bwMode="auto">
            <a:xfrm>
              <a:off x="1927" y="3235"/>
              <a:ext cx="3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4" name="Group 184"/>
          <p:cNvGrpSpPr>
            <a:grpSpLocks/>
          </p:cNvGrpSpPr>
          <p:nvPr/>
        </p:nvGrpSpPr>
        <p:grpSpPr bwMode="auto">
          <a:xfrm>
            <a:off x="4932363" y="3695700"/>
            <a:ext cx="522287" cy="773113"/>
            <a:chOff x="3107" y="2328"/>
            <a:chExt cx="329" cy="487"/>
          </a:xfrm>
        </p:grpSpPr>
        <p:sp>
          <p:nvSpPr>
            <p:cNvPr id="17427" name="AutoShape 162"/>
            <p:cNvSpPr>
              <a:spLocks noChangeArrowheads="1"/>
            </p:cNvSpPr>
            <p:nvPr/>
          </p:nvSpPr>
          <p:spPr bwMode="auto">
            <a:xfrm>
              <a:off x="3229" y="2328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3480" name="Text Box 168"/>
            <p:cNvSpPr txBox="1">
              <a:spLocks noChangeArrowheads="1"/>
            </p:cNvSpPr>
            <p:nvPr/>
          </p:nvSpPr>
          <p:spPr bwMode="auto">
            <a:xfrm>
              <a:off x="3107" y="2373"/>
              <a:ext cx="32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5" name="Group 183"/>
          <p:cNvGrpSpPr>
            <a:grpSpLocks/>
          </p:cNvGrpSpPr>
          <p:nvPr/>
        </p:nvGrpSpPr>
        <p:grpSpPr bwMode="auto">
          <a:xfrm>
            <a:off x="3995738" y="3695700"/>
            <a:ext cx="550862" cy="773113"/>
            <a:chOff x="2517" y="2328"/>
            <a:chExt cx="347" cy="487"/>
          </a:xfrm>
        </p:grpSpPr>
        <p:sp>
          <p:nvSpPr>
            <p:cNvPr id="17425" name="AutoShape 159"/>
            <p:cNvSpPr>
              <a:spLocks noChangeArrowheads="1"/>
            </p:cNvSpPr>
            <p:nvPr/>
          </p:nvSpPr>
          <p:spPr bwMode="auto">
            <a:xfrm>
              <a:off x="2639" y="2328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3481" name="Text Box 169"/>
            <p:cNvSpPr txBox="1">
              <a:spLocks noChangeArrowheads="1"/>
            </p:cNvSpPr>
            <p:nvPr/>
          </p:nvSpPr>
          <p:spPr bwMode="auto">
            <a:xfrm>
              <a:off x="2517" y="2373"/>
              <a:ext cx="3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6" name="Group 185"/>
          <p:cNvGrpSpPr>
            <a:grpSpLocks/>
          </p:cNvGrpSpPr>
          <p:nvPr/>
        </p:nvGrpSpPr>
        <p:grpSpPr bwMode="auto">
          <a:xfrm>
            <a:off x="5435600" y="3695700"/>
            <a:ext cx="550863" cy="773113"/>
            <a:chOff x="3424" y="2328"/>
            <a:chExt cx="347" cy="487"/>
          </a:xfrm>
        </p:grpSpPr>
        <p:sp>
          <p:nvSpPr>
            <p:cNvPr id="17423" name="AutoShape 165"/>
            <p:cNvSpPr>
              <a:spLocks noChangeArrowheads="1"/>
            </p:cNvSpPr>
            <p:nvPr/>
          </p:nvSpPr>
          <p:spPr bwMode="auto">
            <a:xfrm>
              <a:off x="3547" y="2328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3482" name="Text Box 170"/>
            <p:cNvSpPr txBox="1">
              <a:spLocks noChangeArrowheads="1"/>
            </p:cNvSpPr>
            <p:nvPr/>
          </p:nvSpPr>
          <p:spPr bwMode="auto">
            <a:xfrm>
              <a:off x="3424" y="2373"/>
              <a:ext cx="3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</a:t>
              </a:r>
              <a:endPara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13492" name="Text Box 180"/>
          <p:cNvSpPr txBox="1">
            <a:spLocks noChangeArrowheads="1"/>
          </p:cNvSpPr>
          <p:nvPr/>
        </p:nvSpPr>
        <p:spPr bwMode="auto">
          <a:xfrm>
            <a:off x="3059113" y="2827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15</a:t>
            </a:r>
          </a:p>
        </p:txBody>
      </p:sp>
      <p:sp>
        <p:nvSpPr>
          <p:cNvPr id="13493" name="Text Box 181"/>
          <p:cNvSpPr txBox="1">
            <a:spLocks noChangeArrowheads="1"/>
          </p:cNvSpPr>
          <p:nvPr/>
        </p:nvSpPr>
        <p:spPr bwMode="auto">
          <a:xfrm>
            <a:off x="4932363" y="28527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25</a:t>
            </a:r>
          </a:p>
        </p:txBody>
      </p:sp>
      <p:sp>
        <p:nvSpPr>
          <p:cNvPr id="13494" name="Text Box 182"/>
          <p:cNvSpPr txBox="1">
            <a:spLocks noChangeArrowheads="1"/>
          </p:cNvSpPr>
          <p:nvPr/>
        </p:nvSpPr>
        <p:spPr bwMode="auto">
          <a:xfrm>
            <a:off x="5435600" y="29241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1" grpId="0"/>
      <p:bldP spid="13492" grpId="0"/>
      <p:bldP spid="13493" grpId="0"/>
      <p:bldP spid="134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68313" y="4445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555875" y="115888"/>
            <a:ext cx="6372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На шкалі часу поділки позначають одне століття. Покажіть на шкалі: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140200" y="981075"/>
            <a:ext cx="4752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</a:t>
            </a:r>
            <a:r>
              <a:rPr lang="ru-RU" sz="2400" smtClean="0"/>
              <a:t>початок і кінець другого століття;</a:t>
            </a:r>
          </a:p>
        </p:txBody>
      </p:sp>
      <p:grpSp>
        <p:nvGrpSpPr>
          <p:cNvPr id="18437" name="Group 63"/>
          <p:cNvGrpSpPr>
            <a:grpSpLocks/>
          </p:cNvGrpSpPr>
          <p:nvPr/>
        </p:nvGrpSpPr>
        <p:grpSpPr bwMode="auto">
          <a:xfrm>
            <a:off x="-757238" y="685800"/>
            <a:ext cx="10631488" cy="5854700"/>
            <a:chOff x="-386" y="432"/>
            <a:chExt cx="6697" cy="3688"/>
          </a:xfrm>
        </p:grpSpPr>
        <p:sp>
          <p:nvSpPr>
            <p:cNvPr id="18478" name="Text Box 2"/>
            <p:cNvSpPr txBox="1">
              <a:spLocks noChangeArrowheads="1"/>
            </p:cNvSpPr>
            <p:nvPr/>
          </p:nvSpPr>
          <p:spPr bwMode="auto">
            <a:xfrm rot="2142594">
              <a:off x="-386" y="1979"/>
              <a:ext cx="6697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6600"/>
                <a:t>I I I I I I I I I I I I I I I I I I I I I</a:t>
              </a:r>
              <a:endParaRPr lang="ru-RU" sz="6600"/>
            </a:p>
          </p:txBody>
        </p:sp>
        <p:sp>
          <p:nvSpPr>
            <p:cNvPr id="18479" name="Freeform 34"/>
            <p:cNvSpPr>
              <a:spLocks/>
            </p:cNvSpPr>
            <p:nvPr/>
          </p:nvSpPr>
          <p:spPr bwMode="auto">
            <a:xfrm>
              <a:off x="336" y="432"/>
              <a:ext cx="5120" cy="3688"/>
            </a:xfrm>
            <a:custGeom>
              <a:avLst/>
              <a:gdLst>
                <a:gd name="T0" fmla="*/ 0 w 5120"/>
                <a:gd name="T1" fmla="*/ 0 h 3688"/>
                <a:gd name="T2" fmla="*/ 5120 w 5120"/>
                <a:gd name="T3" fmla="*/ 3688 h 3688"/>
                <a:gd name="T4" fmla="*/ 0 60000 65536"/>
                <a:gd name="T5" fmla="*/ 0 60000 65536"/>
                <a:gd name="T6" fmla="*/ 0 w 5120"/>
                <a:gd name="T7" fmla="*/ 0 h 3688"/>
                <a:gd name="T8" fmla="*/ 5120 w 5120"/>
                <a:gd name="T9" fmla="*/ 3688 h 36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20" h="3688">
                  <a:moveTo>
                    <a:pt x="0" y="0"/>
                  </a:moveTo>
                  <a:lnTo>
                    <a:pt x="5120" y="368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828675" y="307975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1116013" y="595313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1476375" y="884238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1836738" y="1171575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2266950" y="1412875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2989263" y="1989138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2628900" y="1700213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3349625" y="2251075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3781425" y="25654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IX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4211638" y="2781300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4500563" y="3116263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4860925" y="3357563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5221288" y="36449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XIII 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5581650" y="39338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XIV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013450" y="4195763"/>
            <a:ext cx="93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XV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875463" y="4772025"/>
            <a:ext cx="100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XVII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445250" y="4437063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XVI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7308850" y="5084763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XVIII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7742238" y="5348288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XIX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4" name="Text Box 54"/>
          <p:cNvSpPr txBox="1">
            <a:spLocks noChangeArrowheads="1"/>
          </p:cNvSpPr>
          <p:nvPr/>
        </p:nvSpPr>
        <p:spPr bwMode="auto">
          <a:xfrm>
            <a:off x="8101013" y="5661025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XX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75" name="Text Box 55"/>
          <p:cNvSpPr txBox="1">
            <a:spLocks noChangeArrowheads="1"/>
          </p:cNvSpPr>
          <p:nvPr/>
        </p:nvSpPr>
        <p:spPr bwMode="auto">
          <a:xfrm>
            <a:off x="5435600" y="1484313"/>
            <a:ext cx="3529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б) </a:t>
            </a:r>
            <a:r>
              <a:rPr lang="ru-RU" sz="2400" smtClean="0"/>
              <a:t>кінець шостого століття;</a:t>
            </a:r>
          </a:p>
        </p:txBody>
      </p:sp>
      <p:sp>
        <p:nvSpPr>
          <p:cNvPr id="56376" name="Text Box 56"/>
          <p:cNvSpPr txBox="1">
            <a:spLocks noChangeArrowheads="1"/>
          </p:cNvSpPr>
          <p:nvPr/>
        </p:nvSpPr>
        <p:spPr bwMode="auto">
          <a:xfrm>
            <a:off x="6443663" y="1989138"/>
            <a:ext cx="2520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в) </a:t>
            </a:r>
            <a:r>
              <a:rPr lang="ru-RU" sz="2400" smtClean="0"/>
              <a:t>сьоме століття;</a:t>
            </a:r>
          </a:p>
        </p:txBody>
      </p:sp>
      <p:sp>
        <p:nvSpPr>
          <p:cNvPr id="56377" name="Text Box 57"/>
          <p:cNvSpPr txBox="1">
            <a:spLocks noChangeArrowheads="1"/>
          </p:cNvSpPr>
          <p:nvPr/>
        </p:nvSpPr>
        <p:spPr bwMode="auto">
          <a:xfrm>
            <a:off x="323850" y="5084763"/>
            <a:ext cx="676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г) </a:t>
            </a:r>
            <a:r>
              <a:rPr lang="ru-RU" sz="2400" dirty="0"/>
              <a:t>середину </a:t>
            </a:r>
            <a:r>
              <a:rPr lang="ru-RU" sz="2400" dirty="0" err="1"/>
              <a:t>дванадцятого</a:t>
            </a:r>
            <a:r>
              <a:rPr lang="ru-RU" sz="2400" dirty="0"/>
              <a:t> </a:t>
            </a:r>
            <a:r>
              <a:rPr lang="ru-RU" sz="2400" dirty="0" err="1"/>
              <a:t>століття</a:t>
            </a:r>
            <a:r>
              <a:rPr lang="ru-RU" sz="2400" dirty="0"/>
              <a:t>;</a:t>
            </a:r>
            <a:endParaRPr lang="ru-RU" sz="2400" dirty="0"/>
          </a:p>
        </p:txBody>
      </p:sp>
      <p:sp>
        <p:nvSpPr>
          <p:cNvPr id="56378" name="Text Box 58"/>
          <p:cNvSpPr txBox="1">
            <a:spLocks noChangeArrowheads="1"/>
          </p:cNvSpPr>
          <p:nvPr/>
        </p:nvSpPr>
        <p:spPr bwMode="auto">
          <a:xfrm>
            <a:off x="322263" y="5661025"/>
            <a:ext cx="619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д) </a:t>
            </a:r>
            <a:r>
              <a:rPr lang="ru-RU" sz="2400" dirty="0"/>
              <a:t>першу половину </a:t>
            </a:r>
            <a:r>
              <a:rPr lang="ru-RU" sz="2400" dirty="0" err="1"/>
              <a:t>сімнадцятого</a:t>
            </a:r>
            <a:r>
              <a:rPr lang="ru-RU" sz="2400" dirty="0"/>
              <a:t> </a:t>
            </a:r>
            <a:r>
              <a:rPr lang="ru-RU" sz="2400" dirty="0" err="1"/>
              <a:t>століття</a:t>
            </a:r>
            <a:r>
              <a:rPr lang="ru-RU" sz="2400" dirty="0"/>
              <a:t>.</a:t>
            </a:r>
            <a:endParaRPr lang="ru-RU" sz="2400" dirty="0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612775" y="836613"/>
            <a:ext cx="636588" cy="701675"/>
            <a:chOff x="476" y="527"/>
            <a:chExt cx="401" cy="442"/>
          </a:xfrm>
        </p:grpSpPr>
        <p:sp>
          <p:nvSpPr>
            <p:cNvPr id="56345" name="Text Box 25"/>
            <p:cNvSpPr txBox="1">
              <a:spLocks noChangeArrowheads="1"/>
            </p:cNvSpPr>
            <p:nvPr/>
          </p:nvSpPr>
          <p:spPr bwMode="auto">
            <a:xfrm>
              <a:off x="476" y="527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8476" name="AutoShape 24"/>
            <p:cNvSpPr>
              <a:spLocks noChangeArrowheads="1"/>
            </p:cNvSpPr>
            <p:nvPr/>
          </p:nvSpPr>
          <p:spPr bwMode="auto">
            <a:xfrm>
              <a:off x="521" y="572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8477" name="AutoShape 59"/>
            <p:cNvSpPr>
              <a:spLocks noChangeArrowheads="1"/>
            </p:cNvSpPr>
            <p:nvPr/>
          </p:nvSpPr>
          <p:spPr bwMode="auto">
            <a:xfrm>
              <a:off x="793" y="754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484438" y="2295525"/>
            <a:ext cx="585787" cy="701675"/>
            <a:chOff x="1655" y="1446"/>
            <a:chExt cx="369" cy="442"/>
          </a:xfrm>
        </p:grpSpPr>
        <p:sp>
          <p:nvSpPr>
            <p:cNvPr id="56342" name="Text Box 22"/>
            <p:cNvSpPr txBox="1">
              <a:spLocks noChangeArrowheads="1"/>
            </p:cNvSpPr>
            <p:nvPr/>
          </p:nvSpPr>
          <p:spPr bwMode="auto">
            <a:xfrm>
              <a:off x="1655" y="1446"/>
              <a:ext cx="28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18474" name="Freeform 60"/>
            <p:cNvSpPr>
              <a:spLocks/>
            </p:cNvSpPr>
            <p:nvPr/>
          </p:nvSpPr>
          <p:spPr bwMode="auto">
            <a:xfrm>
              <a:off x="1768" y="1464"/>
              <a:ext cx="256" cy="200"/>
            </a:xfrm>
            <a:custGeom>
              <a:avLst/>
              <a:gdLst>
                <a:gd name="T0" fmla="*/ 0 w 256"/>
                <a:gd name="T1" fmla="*/ 0 h 200"/>
                <a:gd name="T2" fmla="*/ 256 w 256"/>
                <a:gd name="T3" fmla="*/ 200 h 200"/>
                <a:gd name="T4" fmla="*/ 0 60000 65536"/>
                <a:gd name="T5" fmla="*/ 0 60000 65536"/>
                <a:gd name="T6" fmla="*/ 0 w 256"/>
                <a:gd name="T7" fmla="*/ 0 h 200"/>
                <a:gd name="T8" fmla="*/ 256 w 256"/>
                <a:gd name="T9" fmla="*/ 200 h 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6" h="200">
                  <a:moveTo>
                    <a:pt x="0" y="0"/>
                  </a:moveTo>
                  <a:lnTo>
                    <a:pt x="256" y="20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052638" y="2276475"/>
            <a:ext cx="688975" cy="701675"/>
            <a:chOff x="1383" y="1434"/>
            <a:chExt cx="434" cy="442"/>
          </a:xfrm>
        </p:grpSpPr>
        <p:sp>
          <p:nvSpPr>
            <p:cNvPr id="18471" name="AutoShape 18"/>
            <p:cNvSpPr>
              <a:spLocks noChangeArrowheads="1"/>
            </p:cNvSpPr>
            <p:nvPr/>
          </p:nvSpPr>
          <p:spPr bwMode="auto">
            <a:xfrm>
              <a:off x="1733" y="1434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6339" name="Text Box 19"/>
            <p:cNvSpPr txBox="1">
              <a:spLocks noChangeArrowheads="1"/>
            </p:cNvSpPr>
            <p:nvPr/>
          </p:nvSpPr>
          <p:spPr bwMode="auto">
            <a:xfrm>
              <a:off x="1383" y="1434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б</a:t>
              </a: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4429125" y="3716338"/>
            <a:ext cx="414338" cy="701675"/>
            <a:chOff x="2880" y="2341"/>
            <a:chExt cx="261" cy="442"/>
          </a:xfrm>
        </p:grpSpPr>
        <p:sp>
          <p:nvSpPr>
            <p:cNvPr id="18469" name="AutoShape 27"/>
            <p:cNvSpPr>
              <a:spLocks noChangeArrowheads="1"/>
            </p:cNvSpPr>
            <p:nvPr/>
          </p:nvSpPr>
          <p:spPr bwMode="auto">
            <a:xfrm>
              <a:off x="3048" y="2387"/>
              <a:ext cx="84" cy="9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6348" name="Text Box 28"/>
            <p:cNvSpPr txBox="1">
              <a:spLocks noChangeArrowheads="1"/>
            </p:cNvSpPr>
            <p:nvPr/>
          </p:nvSpPr>
          <p:spPr bwMode="auto">
            <a:xfrm>
              <a:off x="2880" y="2341"/>
              <a:ext cx="26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г</a:t>
              </a:r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6219825" y="5013325"/>
            <a:ext cx="444500" cy="701675"/>
            <a:chOff x="4008" y="3158"/>
            <a:chExt cx="280" cy="442"/>
          </a:xfrm>
        </p:grpSpPr>
        <p:sp>
          <p:nvSpPr>
            <p:cNvPr id="18467" name="Freeform 62"/>
            <p:cNvSpPr>
              <a:spLocks/>
            </p:cNvSpPr>
            <p:nvPr/>
          </p:nvSpPr>
          <p:spPr bwMode="auto">
            <a:xfrm>
              <a:off x="4168" y="3184"/>
              <a:ext cx="120" cy="104"/>
            </a:xfrm>
            <a:custGeom>
              <a:avLst/>
              <a:gdLst>
                <a:gd name="T0" fmla="*/ 0 w 120"/>
                <a:gd name="T1" fmla="*/ 0 h 104"/>
                <a:gd name="T2" fmla="*/ 120 w 120"/>
                <a:gd name="T3" fmla="*/ 104 h 104"/>
                <a:gd name="T4" fmla="*/ 0 60000 65536"/>
                <a:gd name="T5" fmla="*/ 0 60000 65536"/>
                <a:gd name="T6" fmla="*/ 0 w 120"/>
                <a:gd name="T7" fmla="*/ 0 h 104"/>
                <a:gd name="T8" fmla="*/ 120 w 120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" h="104">
                  <a:moveTo>
                    <a:pt x="0" y="0"/>
                  </a:moveTo>
                  <a:lnTo>
                    <a:pt x="120" y="104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385" name="Text Box 65"/>
            <p:cNvSpPr txBox="1">
              <a:spLocks noChangeArrowheads="1"/>
            </p:cNvSpPr>
            <p:nvPr/>
          </p:nvSpPr>
          <p:spPr bwMode="auto">
            <a:xfrm>
              <a:off x="4008" y="3158"/>
              <a:ext cx="2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д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75" grpId="0"/>
      <p:bldP spid="56376" grpId="0"/>
      <p:bldP spid="56377" grpId="0"/>
      <p:bldP spid="563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5"/>
          <p:cNvSpPr>
            <a:spLocks noChangeShapeType="1"/>
          </p:cNvSpPr>
          <p:nvPr/>
        </p:nvSpPr>
        <p:spPr bwMode="auto">
          <a:xfrm>
            <a:off x="5276850" y="34353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59" name="Freeform 36"/>
          <p:cNvSpPr>
            <a:spLocks/>
          </p:cNvSpPr>
          <p:nvPr/>
        </p:nvSpPr>
        <p:spPr bwMode="auto">
          <a:xfrm>
            <a:off x="65088" y="3582988"/>
            <a:ext cx="9128125" cy="6350"/>
          </a:xfrm>
          <a:custGeom>
            <a:avLst/>
            <a:gdLst>
              <a:gd name="T0" fmla="*/ 0 w 5584"/>
              <a:gd name="T1" fmla="*/ 0 h 4"/>
              <a:gd name="T2" fmla="*/ 2147483647 w 5584"/>
              <a:gd name="T3" fmla="*/ 10080625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0"/>
                </a:moveTo>
                <a:lnTo>
                  <a:pt x="5584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Freeform 37"/>
          <p:cNvSpPr>
            <a:spLocks/>
          </p:cNvSpPr>
          <p:nvPr/>
        </p:nvSpPr>
        <p:spPr bwMode="auto">
          <a:xfrm>
            <a:off x="77788" y="3281363"/>
            <a:ext cx="9107487" cy="7937"/>
          </a:xfrm>
          <a:custGeom>
            <a:avLst/>
            <a:gdLst>
              <a:gd name="T0" fmla="*/ 0 w 5572"/>
              <a:gd name="T1" fmla="*/ 15748992 h 4"/>
              <a:gd name="T2" fmla="*/ 2147483647 w 5572"/>
              <a:gd name="T3" fmla="*/ 0 h 4"/>
              <a:gd name="T4" fmla="*/ 0 60000 65536"/>
              <a:gd name="T5" fmla="*/ 0 60000 65536"/>
              <a:gd name="T6" fmla="*/ 0 w 5572"/>
              <a:gd name="T7" fmla="*/ 0 h 4"/>
              <a:gd name="T8" fmla="*/ 5572 w 557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4">
                <a:moveTo>
                  <a:pt x="0" y="4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Freeform 38"/>
          <p:cNvSpPr>
            <a:spLocks/>
          </p:cNvSpPr>
          <p:nvPr/>
        </p:nvSpPr>
        <p:spPr bwMode="auto">
          <a:xfrm>
            <a:off x="-36513" y="2979738"/>
            <a:ext cx="9113838" cy="0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Freeform 39"/>
          <p:cNvSpPr>
            <a:spLocks/>
          </p:cNvSpPr>
          <p:nvPr/>
        </p:nvSpPr>
        <p:spPr bwMode="auto">
          <a:xfrm>
            <a:off x="65088" y="2703513"/>
            <a:ext cx="9128125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Freeform 40"/>
          <p:cNvSpPr>
            <a:spLocks/>
          </p:cNvSpPr>
          <p:nvPr/>
        </p:nvSpPr>
        <p:spPr bwMode="auto">
          <a:xfrm>
            <a:off x="58738" y="2416175"/>
            <a:ext cx="9134475" cy="6350"/>
          </a:xfrm>
          <a:custGeom>
            <a:avLst/>
            <a:gdLst>
              <a:gd name="T0" fmla="*/ 0 w 5588"/>
              <a:gd name="T1" fmla="*/ 0 h 4"/>
              <a:gd name="T2" fmla="*/ 2147483647 w 5588"/>
              <a:gd name="T3" fmla="*/ 10080625 h 4"/>
              <a:gd name="T4" fmla="*/ 0 60000 65536"/>
              <a:gd name="T5" fmla="*/ 0 60000 65536"/>
              <a:gd name="T6" fmla="*/ 0 w 5588"/>
              <a:gd name="T7" fmla="*/ 0 h 4"/>
              <a:gd name="T8" fmla="*/ 5588 w 558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8" h="4">
                <a:moveTo>
                  <a:pt x="0" y="0"/>
                </a:moveTo>
                <a:lnTo>
                  <a:pt x="5588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Freeform 41"/>
          <p:cNvSpPr>
            <a:spLocks/>
          </p:cNvSpPr>
          <p:nvPr/>
        </p:nvSpPr>
        <p:spPr bwMode="auto">
          <a:xfrm>
            <a:off x="71438" y="1211263"/>
            <a:ext cx="9128125" cy="6350"/>
          </a:xfrm>
          <a:custGeom>
            <a:avLst/>
            <a:gdLst>
              <a:gd name="T0" fmla="*/ 0 w 5584"/>
              <a:gd name="T1" fmla="*/ 10080625 h 4"/>
              <a:gd name="T2" fmla="*/ 2147483647 w 5584"/>
              <a:gd name="T3" fmla="*/ 0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4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Freeform 42"/>
          <p:cNvSpPr>
            <a:spLocks/>
          </p:cNvSpPr>
          <p:nvPr/>
        </p:nvSpPr>
        <p:spPr bwMode="auto">
          <a:xfrm>
            <a:off x="77788" y="909638"/>
            <a:ext cx="9107487" cy="1587"/>
          </a:xfrm>
          <a:custGeom>
            <a:avLst/>
            <a:gdLst>
              <a:gd name="T0" fmla="*/ 0 w 5572"/>
              <a:gd name="T1" fmla="*/ 0 h 1"/>
              <a:gd name="T2" fmla="*/ 2147483647 w 5572"/>
              <a:gd name="T3" fmla="*/ 0 h 1"/>
              <a:gd name="T4" fmla="*/ 0 60000 65536"/>
              <a:gd name="T5" fmla="*/ 0 60000 65536"/>
              <a:gd name="T6" fmla="*/ 0 w 5572"/>
              <a:gd name="T7" fmla="*/ 0 h 1"/>
              <a:gd name="T8" fmla="*/ 5572 w 55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1">
                <a:moveTo>
                  <a:pt x="0" y="0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6" name="Freeform 43"/>
          <p:cNvSpPr>
            <a:spLocks/>
          </p:cNvSpPr>
          <p:nvPr/>
        </p:nvSpPr>
        <p:spPr bwMode="auto">
          <a:xfrm>
            <a:off x="77788" y="17463"/>
            <a:ext cx="9121775" cy="39687"/>
          </a:xfrm>
          <a:custGeom>
            <a:avLst/>
            <a:gdLst>
              <a:gd name="T0" fmla="*/ 0 w 5580"/>
              <a:gd name="T1" fmla="*/ 0 h 24"/>
              <a:gd name="T2" fmla="*/ 2147483647 w 5580"/>
              <a:gd name="T3" fmla="*/ 65627415 h 24"/>
              <a:gd name="T4" fmla="*/ 0 60000 65536"/>
              <a:gd name="T5" fmla="*/ 0 60000 65536"/>
              <a:gd name="T6" fmla="*/ 0 w 5580"/>
              <a:gd name="T7" fmla="*/ 0 h 24"/>
              <a:gd name="T8" fmla="*/ 5580 w 5580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24">
                <a:moveTo>
                  <a:pt x="0" y="0"/>
                </a:moveTo>
                <a:lnTo>
                  <a:pt x="5580" y="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Freeform 44"/>
          <p:cNvSpPr>
            <a:spLocks/>
          </p:cNvSpPr>
          <p:nvPr/>
        </p:nvSpPr>
        <p:spPr bwMode="auto">
          <a:xfrm>
            <a:off x="85725" y="4481513"/>
            <a:ext cx="9118600" cy="17462"/>
          </a:xfrm>
          <a:custGeom>
            <a:avLst/>
            <a:gdLst>
              <a:gd name="T0" fmla="*/ 0 w 5580"/>
              <a:gd name="T1" fmla="*/ 0 h 12"/>
              <a:gd name="T2" fmla="*/ 2147483647 w 5580"/>
              <a:gd name="T3" fmla="*/ 25410120 h 12"/>
              <a:gd name="T4" fmla="*/ 0 60000 65536"/>
              <a:gd name="T5" fmla="*/ 0 60000 65536"/>
              <a:gd name="T6" fmla="*/ 0 w 5580"/>
              <a:gd name="T7" fmla="*/ 0 h 12"/>
              <a:gd name="T8" fmla="*/ 5580 w 5580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2">
                <a:moveTo>
                  <a:pt x="0" y="0"/>
                </a:moveTo>
                <a:lnTo>
                  <a:pt x="5580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8" name="Freeform 45"/>
          <p:cNvSpPr>
            <a:spLocks/>
          </p:cNvSpPr>
          <p:nvPr/>
        </p:nvSpPr>
        <p:spPr bwMode="auto">
          <a:xfrm>
            <a:off x="85725" y="4781550"/>
            <a:ext cx="9139238" cy="6350"/>
          </a:xfrm>
          <a:custGeom>
            <a:avLst/>
            <a:gdLst>
              <a:gd name="T0" fmla="*/ 0 w 5592"/>
              <a:gd name="T1" fmla="*/ 10080625 h 4"/>
              <a:gd name="T2" fmla="*/ 2147483647 w 5592"/>
              <a:gd name="T3" fmla="*/ 0 h 4"/>
              <a:gd name="T4" fmla="*/ 0 60000 65536"/>
              <a:gd name="T5" fmla="*/ 0 60000 65536"/>
              <a:gd name="T6" fmla="*/ 0 w 5592"/>
              <a:gd name="T7" fmla="*/ 0 h 4"/>
              <a:gd name="T8" fmla="*/ 5592 w 559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4">
                <a:moveTo>
                  <a:pt x="0" y="4"/>
                </a:moveTo>
                <a:lnTo>
                  <a:pt x="559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Freeform 46"/>
          <p:cNvSpPr>
            <a:spLocks/>
          </p:cNvSpPr>
          <p:nvPr/>
        </p:nvSpPr>
        <p:spPr bwMode="auto">
          <a:xfrm>
            <a:off x="85725" y="5083175"/>
            <a:ext cx="9118600" cy="12700"/>
          </a:xfrm>
          <a:custGeom>
            <a:avLst/>
            <a:gdLst>
              <a:gd name="T0" fmla="*/ 0 w 5580"/>
              <a:gd name="T1" fmla="*/ 20161250 h 8"/>
              <a:gd name="T2" fmla="*/ 2147483647 w 5580"/>
              <a:gd name="T3" fmla="*/ 0 h 8"/>
              <a:gd name="T4" fmla="*/ 0 60000 65536"/>
              <a:gd name="T5" fmla="*/ 0 60000 65536"/>
              <a:gd name="T6" fmla="*/ 0 w 5580"/>
              <a:gd name="T7" fmla="*/ 0 h 8"/>
              <a:gd name="T8" fmla="*/ 5580 w 558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8">
                <a:moveTo>
                  <a:pt x="0" y="8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Freeform 47"/>
          <p:cNvSpPr>
            <a:spLocks/>
          </p:cNvSpPr>
          <p:nvPr/>
        </p:nvSpPr>
        <p:spPr bwMode="auto">
          <a:xfrm>
            <a:off x="77788" y="5372100"/>
            <a:ext cx="9126537" cy="12700"/>
          </a:xfrm>
          <a:custGeom>
            <a:avLst/>
            <a:gdLst>
              <a:gd name="T0" fmla="*/ 0 w 5584"/>
              <a:gd name="T1" fmla="*/ 20161250 h 8"/>
              <a:gd name="T2" fmla="*/ 2147483647 w 5584"/>
              <a:gd name="T3" fmla="*/ 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8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Freeform 48"/>
          <p:cNvSpPr>
            <a:spLocks/>
          </p:cNvSpPr>
          <p:nvPr/>
        </p:nvSpPr>
        <p:spPr bwMode="auto">
          <a:xfrm>
            <a:off x="77788" y="5673725"/>
            <a:ext cx="9121775" cy="1588"/>
          </a:xfrm>
          <a:custGeom>
            <a:avLst/>
            <a:gdLst>
              <a:gd name="T0" fmla="*/ 0 w 5580"/>
              <a:gd name="T1" fmla="*/ 0 h 1"/>
              <a:gd name="T2" fmla="*/ 2147483647 w 5580"/>
              <a:gd name="T3" fmla="*/ 0 h 1"/>
              <a:gd name="T4" fmla="*/ 0 60000 65536"/>
              <a:gd name="T5" fmla="*/ 0 60000 65536"/>
              <a:gd name="T6" fmla="*/ 0 w 5580"/>
              <a:gd name="T7" fmla="*/ 0 h 1"/>
              <a:gd name="T8" fmla="*/ 5580 w 558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">
                <a:moveTo>
                  <a:pt x="0" y="0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2" name="Freeform 49"/>
          <p:cNvSpPr>
            <a:spLocks/>
          </p:cNvSpPr>
          <p:nvPr/>
        </p:nvSpPr>
        <p:spPr bwMode="auto">
          <a:xfrm>
            <a:off x="77788" y="5948363"/>
            <a:ext cx="9126537" cy="12700"/>
          </a:xfrm>
          <a:custGeom>
            <a:avLst/>
            <a:gdLst>
              <a:gd name="T0" fmla="*/ 0 w 5584"/>
              <a:gd name="T1" fmla="*/ 0 h 8"/>
              <a:gd name="T2" fmla="*/ 2147483647 w 5584"/>
              <a:gd name="T3" fmla="*/ 2016125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0"/>
                </a:moveTo>
                <a:lnTo>
                  <a:pt x="558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3" name="Freeform 50"/>
          <p:cNvSpPr>
            <a:spLocks/>
          </p:cNvSpPr>
          <p:nvPr/>
        </p:nvSpPr>
        <p:spPr bwMode="auto">
          <a:xfrm>
            <a:off x="77788" y="6237288"/>
            <a:ext cx="9126537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Freeform 51"/>
          <p:cNvSpPr>
            <a:spLocks/>
          </p:cNvSpPr>
          <p:nvPr/>
        </p:nvSpPr>
        <p:spPr bwMode="auto">
          <a:xfrm>
            <a:off x="65088" y="6505575"/>
            <a:ext cx="9139237" cy="12700"/>
          </a:xfrm>
          <a:custGeom>
            <a:avLst/>
            <a:gdLst>
              <a:gd name="T0" fmla="*/ 0 w 5592"/>
              <a:gd name="T1" fmla="*/ 0 h 8"/>
              <a:gd name="T2" fmla="*/ 2147483647 w 5592"/>
              <a:gd name="T3" fmla="*/ 20161250 h 8"/>
              <a:gd name="T4" fmla="*/ 0 60000 65536"/>
              <a:gd name="T5" fmla="*/ 0 60000 65536"/>
              <a:gd name="T6" fmla="*/ 0 w 5592"/>
              <a:gd name="T7" fmla="*/ 0 h 8"/>
              <a:gd name="T8" fmla="*/ 5592 w 55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8">
                <a:moveTo>
                  <a:pt x="0" y="0"/>
                </a:moveTo>
                <a:lnTo>
                  <a:pt x="559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Freeform 52"/>
          <p:cNvSpPr>
            <a:spLocks/>
          </p:cNvSpPr>
          <p:nvPr/>
        </p:nvSpPr>
        <p:spPr bwMode="auto">
          <a:xfrm>
            <a:off x="65088" y="6781800"/>
            <a:ext cx="9153525" cy="1588"/>
          </a:xfrm>
          <a:custGeom>
            <a:avLst/>
            <a:gdLst>
              <a:gd name="T0" fmla="*/ 0 w 5600"/>
              <a:gd name="T1" fmla="*/ 0 h 1"/>
              <a:gd name="T2" fmla="*/ 2147483647 w 5600"/>
              <a:gd name="T3" fmla="*/ 0 h 1"/>
              <a:gd name="T4" fmla="*/ 0 60000 65536"/>
              <a:gd name="T5" fmla="*/ 0 60000 65536"/>
              <a:gd name="T6" fmla="*/ 0 w 5600"/>
              <a:gd name="T7" fmla="*/ 0 h 1"/>
              <a:gd name="T8" fmla="*/ 5600 w 56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0" h="1">
                <a:moveTo>
                  <a:pt x="0" y="0"/>
                </a:moveTo>
                <a:lnTo>
                  <a:pt x="560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6" name="Freeform 53"/>
          <p:cNvSpPr>
            <a:spLocks/>
          </p:cNvSpPr>
          <p:nvPr/>
        </p:nvSpPr>
        <p:spPr bwMode="auto">
          <a:xfrm>
            <a:off x="4987925" y="50800"/>
            <a:ext cx="12700" cy="6737350"/>
          </a:xfrm>
          <a:custGeom>
            <a:avLst/>
            <a:gdLst>
              <a:gd name="T0" fmla="*/ 20161250 w 8"/>
              <a:gd name="T1" fmla="*/ 0 h 4204"/>
              <a:gd name="T2" fmla="*/ 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8" y="0"/>
                </a:moveTo>
                <a:lnTo>
                  <a:pt x="0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Freeform 54"/>
          <p:cNvSpPr>
            <a:spLocks/>
          </p:cNvSpPr>
          <p:nvPr/>
        </p:nvSpPr>
        <p:spPr bwMode="auto">
          <a:xfrm>
            <a:off x="5314950" y="42863"/>
            <a:ext cx="7938" cy="6719887"/>
          </a:xfrm>
          <a:custGeom>
            <a:avLst/>
            <a:gdLst>
              <a:gd name="T0" fmla="*/ 15752961 w 4"/>
              <a:gd name="T1" fmla="*/ 0 h 4192"/>
              <a:gd name="T2" fmla="*/ 0 w 4"/>
              <a:gd name="T3" fmla="*/ 2147483647 h 4192"/>
              <a:gd name="T4" fmla="*/ 0 60000 65536"/>
              <a:gd name="T5" fmla="*/ 0 60000 65536"/>
              <a:gd name="T6" fmla="*/ 0 w 4"/>
              <a:gd name="T7" fmla="*/ 0 h 4192"/>
              <a:gd name="T8" fmla="*/ 4 w 4"/>
              <a:gd name="T9" fmla="*/ 4192 h 4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2">
                <a:moveTo>
                  <a:pt x="4" y="0"/>
                </a:moveTo>
                <a:lnTo>
                  <a:pt x="0" y="4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8" name="Freeform 55"/>
          <p:cNvSpPr>
            <a:spLocks/>
          </p:cNvSpPr>
          <p:nvPr/>
        </p:nvSpPr>
        <p:spPr bwMode="auto">
          <a:xfrm>
            <a:off x="5635625" y="42863"/>
            <a:ext cx="12700" cy="6751637"/>
          </a:xfrm>
          <a:custGeom>
            <a:avLst/>
            <a:gdLst>
              <a:gd name="T0" fmla="*/ 0 w 8"/>
              <a:gd name="T1" fmla="*/ 0 h 4212"/>
              <a:gd name="T2" fmla="*/ 20161250 w 8"/>
              <a:gd name="T3" fmla="*/ 2147483647 h 4212"/>
              <a:gd name="T4" fmla="*/ 0 60000 65536"/>
              <a:gd name="T5" fmla="*/ 0 60000 65536"/>
              <a:gd name="T6" fmla="*/ 0 w 8"/>
              <a:gd name="T7" fmla="*/ 0 h 4212"/>
              <a:gd name="T8" fmla="*/ 8 w 8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12">
                <a:moveTo>
                  <a:pt x="0" y="0"/>
                </a:moveTo>
                <a:lnTo>
                  <a:pt x="8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Freeform 56"/>
          <p:cNvSpPr>
            <a:spLocks/>
          </p:cNvSpPr>
          <p:nvPr/>
        </p:nvSpPr>
        <p:spPr bwMode="auto">
          <a:xfrm>
            <a:off x="5956300" y="50800"/>
            <a:ext cx="12700" cy="6737350"/>
          </a:xfrm>
          <a:custGeom>
            <a:avLst/>
            <a:gdLst>
              <a:gd name="T0" fmla="*/ 0 w 8"/>
              <a:gd name="T1" fmla="*/ 0 h 4204"/>
              <a:gd name="T2" fmla="*/ 2016125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0" y="0"/>
                </a:moveTo>
                <a:lnTo>
                  <a:pt x="8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0" name="Freeform 57"/>
          <p:cNvSpPr>
            <a:spLocks/>
          </p:cNvSpPr>
          <p:nvPr/>
        </p:nvSpPr>
        <p:spPr bwMode="auto">
          <a:xfrm>
            <a:off x="6281738" y="42863"/>
            <a:ext cx="14287" cy="6745287"/>
          </a:xfrm>
          <a:custGeom>
            <a:avLst/>
            <a:gdLst>
              <a:gd name="T0" fmla="*/ 0 w 8"/>
              <a:gd name="T1" fmla="*/ 0 h 4208"/>
              <a:gd name="T2" fmla="*/ 25514796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1" name="Freeform 58"/>
          <p:cNvSpPr>
            <a:spLocks/>
          </p:cNvSpPr>
          <p:nvPr/>
        </p:nvSpPr>
        <p:spPr bwMode="auto">
          <a:xfrm>
            <a:off x="6610350" y="63500"/>
            <a:ext cx="25400" cy="6750050"/>
          </a:xfrm>
          <a:custGeom>
            <a:avLst/>
            <a:gdLst>
              <a:gd name="T0" fmla="*/ 0 w 16"/>
              <a:gd name="T1" fmla="*/ 0 h 4212"/>
              <a:gd name="T2" fmla="*/ 40322500 w 16"/>
              <a:gd name="T3" fmla="*/ 2147483647 h 4212"/>
              <a:gd name="T4" fmla="*/ 0 60000 65536"/>
              <a:gd name="T5" fmla="*/ 0 60000 65536"/>
              <a:gd name="T6" fmla="*/ 0 w 16"/>
              <a:gd name="T7" fmla="*/ 0 h 4212"/>
              <a:gd name="T8" fmla="*/ 16 w 16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12">
                <a:moveTo>
                  <a:pt x="0" y="0"/>
                </a:moveTo>
                <a:lnTo>
                  <a:pt x="16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2" name="Freeform 59"/>
          <p:cNvSpPr>
            <a:spLocks/>
          </p:cNvSpPr>
          <p:nvPr/>
        </p:nvSpPr>
        <p:spPr bwMode="auto">
          <a:xfrm>
            <a:off x="6946900" y="114300"/>
            <a:ext cx="25400" cy="6667500"/>
          </a:xfrm>
          <a:custGeom>
            <a:avLst/>
            <a:gdLst>
              <a:gd name="T0" fmla="*/ 0 w 16"/>
              <a:gd name="T1" fmla="*/ 0 h 4200"/>
              <a:gd name="T2" fmla="*/ 40322500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3" name="Freeform 60"/>
          <p:cNvSpPr>
            <a:spLocks/>
          </p:cNvSpPr>
          <p:nvPr/>
        </p:nvSpPr>
        <p:spPr bwMode="auto">
          <a:xfrm>
            <a:off x="7262813" y="57150"/>
            <a:ext cx="7937" cy="6724650"/>
          </a:xfrm>
          <a:custGeom>
            <a:avLst/>
            <a:gdLst>
              <a:gd name="T0" fmla="*/ 0 w 4"/>
              <a:gd name="T1" fmla="*/ 0 h 4196"/>
              <a:gd name="T2" fmla="*/ 15748992 w 4"/>
              <a:gd name="T3" fmla="*/ 2147483647 h 4196"/>
              <a:gd name="T4" fmla="*/ 0 60000 65536"/>
              <a:gd name="T5" fmla="*/ 0 60000 65536"/>
              <a:gd name="T6" fmla="*/ 0 w 4"/>
              <a:gd name="T7" fmla="*/ 0 h 4196"/>
              <a:gd name="T8" fmla="*/ 4 w 4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6">
                <a:moveTo>
                  <a:pt x="0" y="0"/>
                </a:moveTo>
                <a:lnTo>
                  <a:pt x="4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4" name="Freeform 61"/>
          <p:cNvSpPr>
            <a:spLocks/>
          </p:cNvSpPr>
          <p:nvPr/>
        </p:nvSpPr>
        <p:spPr bwMode="auto">
          <a:xfrm>
            <a:off x="7596188" y="63500"/>
            <a:ext cx="6350" cy="6711950"/>
          </a:xfrm>
          <a:custGeom>
            <a:avLst/>
            <a:gdLst>
              <a:gd name="T0" fmla="*/ 0 w 4"/>
              <a:gd name="T1" fmla="*/ 0 h 4188"/>
              <a:gd name="T2" fmla="*/ 10080625 w 4"/>
              <a:gd name="T3" fmla="*/ 2147483647 h 4188"/>
              <a:gd name="T4" fmla="*/ 0 60000 65536"/>
              <a:gd name="T5" fmla="*/ 0 60000 65536"/>
              <a:gd name="T6" fmla="*/ 0 w 4"/>
              <a:gd name="T7" fmla="*/ 0 h 4188"/>
              <a:gd name="T8" fmla="*/ 4 w 4"/>
              <a:gd name="T9" fmla="*/ 4188 h 41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88">
                <a:moveTo>
                  <a:pt x="0" y="0"/>
                </a:moveTo>
                <a:lnTo>
                  <a:pt x="4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5" name="Freeform 62"/>
          <p:cNvSpPr>
            <a:spLocks/>
          </p:cNvSpPr>
          <p:nvPr/>
        </p:nvSpPr>
        <p:spPr bwMode="auto">
          <a:xfrm>
            <a:off x="7924800" y="63500"/>
            <a:ext cx="17463" cy="6731000"/>
          </a:xfrm>
          <a:custGeom>
            <a:avLst/>
            <a:gdLst>
              <a:gd name="T0" fmla="*/ 0 w 12"/>
              <a:gd name="T1" fmla="*/ 0 h 4200"/>
              <a:gd name="T2" fmla="*/ 25413031 w 12"/>
              <a:gd name="T3" fmla="*/ 2147483647 h 4200"/>
              <a:gd name="T4" fmla="*/ 0 60000 65536"/>
              <a:gd name="T5" fmla="*/ 0 60000 65536"/>
              <a:gd name="T6" fmla="*/ 0 w 12"/>
              <a:gd name="T7" fmla="*/ 0 h 4200"/>
              <a:gd name="T8" fmla="*/ 12 w 12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00">
                <a:moveTo>
                  <a:pt x="0" y="0"/>
                </a:moveTo>
                <a:lnTo>
                  <a:pt x="12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6" name="Freeform 63"/>
          <p:cNvSpPr>
            <a:spLocks/>
          </p:cNvSpPr>
          <p:nvPr/>
        </p:nvSpPr>
        <p:spPr bwMode="auto">
          <a:xfrm>
            <a:off x="8250238" y="57150"/>
            <a:ext cx="20637" cy="6724650"/>
          </a:xfrm>
          <a:custGeom>
            <a:avLst/>
            <a:gdLst>
              <a:gd name="T0" fmla="*/ 0 w 12"/>
              <a:gd name="T1" fmla="*/ 0 h 4196"/>
              <a:gd name="T2" fmla="*/ 35490481 w 12"/>
              <a:gd name="T3" fmla="*/ 2147483647 h 4196"/>
              <a:gd name="T4" fmla="*/ 0 60000 65536"/>
              <a:gd name="T5" fmla="*/ 0 60000 65536"/>
              <a:gd name="T6" fmla="*/ 0 w 12"/>
              <a:gd name="T7" fmla="*/ 0 h 4196"/>
              <a:gd name="T8" fmla="*/ 12 w 12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196">
                <a:moveTo>
                  <a:pt x="0" y="0"/>
                </a:moveTo>
                <a:lnTo>
                  <a:pt x="12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7" name="Freeform 64"/>
          <p:cNvSpPr>
            <a:spLocks/>
          </p:cNvSpPr>
          <p:nvPr/>
        </p:nvSpPr>
        <p:spPr bwMode="auto">
          <a:xfrm>
            <a:off x="8864600" y="635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8" name="Freeform 65"/>
          <p:cNvSpPr>
            <a:spLocks/>
          </p:cNvSpPr>
          <p:nvPr/>
        </p:nvSpPr>
        <p:spPr bwMode="auto">
          <a:xfrm>
            <a:off x="4340225" y="38100"/>
            <a:ext cx="7938" cy="6750050"/>
          </a:xfrm>
          <a:custGeom>
            <a:avLst/>
            <a:gdLst>
              <a:gd name="T0" fmla="*/ 15752961 w 4"/>
              <a:gd name="T1" fmla="*/ 0 h 4212"/>
              <a:gd name="T2" fmla="*/ 0 w 4"/>
              <a:gd name="T3" fmla="*/ 2147483647 h 4212"/>
              <a:gd name="T4" fmla="*/ 0 60000 65536"/>
              <a:gd name="T5" fmla="*/ 0 60000 65536"/>
              <a:gd name="T6" fmla="*/ 0 w 4"/>
              <a:gd name="T7" fmla="*/ 0 h 4212"/>
              <a:gd name="T8" fmla="*/ 4 w 4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2">
                <a:moveTo>
                  <a:pt x="4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9" name="Freeform 66"/>
          <p:cNvSpPr>
            <a:spLocks/>
          </p:cNvSpPr>
          <p:nvPr/>
        </p:nvSpPr>
        <p:spPr bwMode="auto">
          <a:xfrm>
            <a:off x="4006850" y="-26988"/>
            <a:ext cx="4763" cy="6808788"/>
          </a:xfrm>
          <a:custGeom>
            <a:avLst/>
            <a:gdLst>
              <a:gd name="T0" fmla="*/ 7562056 w 3"/>
              <a:gd name="T1" fmla="*/ 0 h 4248"/>
              <a:gd name="T2" fmla="*/ 0 w 3"/>
              <a:gd name="T3" fmla="*/ 2147483647 h 4248"/>
              <a:gd name="T4" fmla="*/ 0 60000 65536"/>
              <a:gd name="T5" fmla="*/ 0 60000 65536"/>
              <a:gd name="T6" fmla="*/ 0 w 3"/>
              <a:gd name="T7" fmla="*/ 0 h 4248"/>
              <a:gd name="T8" fmla="*/ 3 w 3"/>
              <a:gd name="T9" fmla="*/ 4248 h 4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248">
                <a:moveTo>
                  <a:pt x="3" y="0"/>
                </a:moveTo>
                <a:lnTo>
                  <a:pt x="0" y="424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0" name="Freeform 67"/>
          <p:cNvSpPr>
            <a:spLocks/>
          </p:cNvSpPr>
          <p:nvPr/>
        </p:nvSpPr>
        <p:spPr bwMode="auto">
          <a:xfrm>
            <a:off x="3687763" y="31750"/>
            <a:ext cx="31750" cy="6762750"/>
          </a:xfrm>
          <a:custGeom>
            <a:avLst/>
            <a:gdLst>
              <a:gd name="T0" fmla="*/ 0 w 20"/>
              <a:gd name="T1" fmla="*/ 0 h 4220"/>
              <a:gd name="T2" fmla="*/ 50403125 w 20"/>
              <a:gd name="T3" fmla="*/ 2147483647 h 4220"/>
              <a:gd name="T4" fmla="*/ 0 60000 65536"/>
              <a:gd name="T5" fmla="*/ 0 60000 65536"/>
              <a:gd name="T6" fmla="*/ 0 w 20"/>
              <a:gd name="T7" fmla="*/ 0 h 4220"/>
              <a:gd name="T8" fmla="*/ 20 w 20"/>
              <a:gd name="T9" fmla="*/ 4220 h 4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" h="4220">
                <a:moveTo>
                  <a:pt x="0" y="0"/>
                </a:moveTo>
                <a:lnTo>
                  <a:pt x="20" y="422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1" name="Freeform 68"/>
          <p:cNvSpPr>
            <a:spLocks/>
          </p:cNvSpPr>
          <p:nvPr/>
        </p:nvSpPr>
        <p:spPr bwMode="auto">
          <a:xfrm>
            <a:off x="3379788" y="31750"/>
            <a:ext cx="12700" cy="6743700"/>
          </a:xfrm>
          <a:custGeom>
            <a:avLst/>
            <a:gdLst>
              <a:gd name="T0" fmla="*/ 0 w 8"/>
              <a:gd name="T1" fmla="*/ 0 h 4208"/>
              <a:gd name="T2" fmla="*/ 20161250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2" name="Freeform 69"/>
          <p:cNvSpPr>
            <a:spLocks/>
          </p:cNvSpPr>
          <p:nvPr/>
        </p:nvSpPr>
        <p:spPr bwMode="auto">
          <a:xfrm>
            <a:off x="3071813" y="50800"/>
            <a:ext cx="1587" cy="6724650"/>
          </a:xfrm>
          <a:custGeom>
            <a:avLst/>
            <a:gdLst>
              <a:gd name="T0" fmla="*/ 0 w 1"/>
              <a:gd name="T1" fmla="*/ 0 h 4196"/>
              <a:gd name="T2" fmla="*/ 0 w 1"/>
              <a:gd name="T3" fmla="*/ 2147483647 h 4196"/>
              <a:gd name="T4" fmla="*/ 0 60000 65536"/>
              <a:gd name="T5" fmla="*/ 0 60000 65536"/>
              <a:gd name="T6" fmla="*/ 0 w 1"/>
              <a:gd name="T7" fmla="*/ 0 h 4196"/>
              <a:gd name="T8" fmla="*/ 1 w 1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196">
                <a:moveTo>
                  <a:pt x="0" y="0"/>
                </a:moveTo>
                <a:lnTo>
                  <a:pt x="0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3" name="Freeform 70"/>
          <p:cNvSpPr>
            <a:spLocks/>
          </p:cNvSpPr>
          <p:nvPr/>
        </p:nvSpPr>
        <p:spPr bwMode="auto">
          <a:xfrm>
            <a:off x="2736850" y="-14288"/>
            <a:ext cx="12700" cy="6802438"/>
          </a:xfrm>
          <a:custGeom>
            <a:avLst/>
            <a:gdLst>
              <a:gd name="T0" fmla="*/ 23041429 w 7"/>
              <a:gd name="T1" fmla="*/ 0 h 4244"/>
              <a:gd name="T2" fmla="*/ 0 w 7"/>
              <a:gd name="T3" fmla="*/ 2147483647 h 4244"/>
              <a:gd name="T4" fmla="*/ 0 60000 65536"/>
              <a:gd name="T5" fmla="*/ 0 60000 65536"/>
              <a:gd name="T6" fmla="*/ 0 w 7"/>
              <a:gd name="T7" fmla="*/ 0 h 4244"/>
              <a:gd name="T8" fmla="*/ 7 w 7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" h="4244">
                <a:moveTo>
                  <a:pt x="7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4" name="Freeform 71"/>
          <p:cNvSpPr>
            <a:spLocks/>
          </p:cNvSpPr>
          <p:nvPr/>
        </p:nvSpPr>
        <p:spPr bwMode="auto">
          <a:xfrm>
            <a:off x="2411413" y="38100"/>
            <a:ext cx="4762" cy="6743700"/>
          </a:xfrm>
          <a:custGeom>
            <a:avLst/>
            <a:gdLst>
              <a:gd name="T0" fmla="*/ 5669161 w 4"/>
              <a:gd name="T1" fmla="*/ 0 h 4208"/>
              <a:gd name="T2" fmla="*/ 0 w 4"/>
              <a:gd name="T3" fmla="*/ 2147483647 h 4208"/>
              <a:gd name="T4" fmla="*/ 0 60000 65536"/>
              <a:gd name="T5" fmla="*/ 0 60000 65536"/>
              <a:gd name="T6" fmla="*/ 0 w 4"/>
              <a:gd name="T7" fmla="*/ 0 h 4208"/>
              <a:gd name="T8" fmla="*/ 4 w 4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08">
                <a:moveTo>
                  <a:pt x="4" y="0"/>
                </a:moveTo>
                <a:lnTo>
                  <a:pt x="0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5" name="Freeform 72"/>
          <p:cNvSpPr>
            <a:spLocks/>
          </p:cNvSpPr>
          <p:nvPr/>
        </p:nvSpPr>
        <p:spPr bwMode="auto">
          <a:xfrm>
            <a:off x="2097088" y="31750"/>
            <a:ext cx="19050" cy="6750050"/>
          </a:xfrm>
          <a:custGeom>
            <a:avLst/>
            <a:gdLst>
              <a:gd name="T0" fmla="*/ 30241875 w 12"/>
              <a:gd name="T1" fmla="*/ 0 h 4212"/>
              <a:gd name="T2" fmla="*/ 0 w 12"/>
              <a:gd name="T3" fmla="*/ 2147483647 h 4212"/>
              <a:gd name="T4" fmla="*/ 0 60000 65536"/>
              <a:gd name="T5" fmla="*/ 0 60000 65536"/>
              <a:gd name="T6" fmla="*/ 0 w 12"/>
              <a:gd name="T7" fmla="*/ 0 h 4212"/>
              <a:gd name="T8" fmla="*/ 12 w 12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12">
                <a:moveTo>
                  <a:pt x="12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6" name="Freeform 73"/>
          <p:cNvSpPr>
            <a:spLocks/>
          </p:cNvSpPr>
          <p:nvPr/>
        </p:nvSpPr>
        <p:spPr bwMode="auto">
          <a:xfrm>
            <a:off x="1809750" y="25400"/>
            <a:ext cx="1588" cy="6750050"/>
          </a:xfrm>
          <a:custGeom>
            <a:avLst/>
            <a:gdLst>
              <a:gd name="T0" fmla="*/ 0 w 1"/>
              <a:gd name="T1" fmla="*/ 0 h 4212"/>
              <a:gd name="T2" fmla="*/ 0 w 1"/>
              <a:gd name="T3" fmla="*/ 2147483647 h 4212"/>
              <a:gd name="T4" fmla="*/ 0 60000 65536"/>
              <a:gd name="T5" fmla="*/ 0 60000 65536"/>
              <a:gd name="T6" fmla="*/ 0 w 1"/>
              <a:gd name="T7" fmla="*/ 0 h 4212"/>
              <a:gd name="T8" fmla="*/ 1 w 1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12">
                <a:moveTo>
                  <a:pt x="0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7" name="Freeform 74"/>
          <p:cNvSpPr>
            <a:spLocks/>
          </p:cNvSpPr>
          <p:nvPr/>
        </p:nvSpPr>
        <p:spPr bwMode="auto">
          <a:xfrm>
            <a:off x="1487488" y="-26988"/>
            <a:ext cx="7937" cy="6802438"/>
          </a:xfrm>
          <a:custGeom>
            <a:avLst/>
            <a:gdLst>
              <a:gd name="T0" fmla="*/ 0 w 5"/>
              <a:gd name="T1" fmla="*/ 0 h 4244"/>
              <a:gd name="T2" fmla="*/ 12599194 w 5"/>
              <a:gd name="T3" fmla="*/ 2147483647 h 4244"/>
              <a:gd name="T4" fmla="*/ 0 60000 65536"/>
              <a:gd name="T5" fmla="*/ 0 60000 65536"/>
              <a:gd name="T6" fmla="*/ 0 w 5"/>
              <a:gd name="T7" fmla="*/ 0 h 4244"/>
              <a:gd name="T8" fmla="*/ 5 w 5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244">
                <a:moveTo>
                  <a:pt x="0" y="0"/>
                </a:moveTo>
                <a:lnTo>
                  <a:pt x="5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8" name="Freeform 75"/>
          <p:cNvSpPr>
            <a:spLocks/>
          </p:cNvSpPr>
          <p:nvPr/>
        </p:nvSpPr>
        <p:spPr bwMode="auto">
          <a:xfrm>
            <a:off x="1174750" y="38100"/>
            <a:ext cx="6350" cy="6756400"/>
          </a:xfrm>
          <a:custGeom>
            <a:avLst/>
            <a:gdLst>
              <a:gd name="T0" fmla="*/ 0 w 4"/>
              <a:gd name="T1" fmla="*/ 0 h 4216"/>
              <a:gd name="T2" fmla="*/ 10080625 w 4"/>
              <a:gd name="T3" fmla="*/ 2147483647 h 4216"/>
              <a:gd name="T4" fmla="*/ 0 60000 65536"/>
              <a:gd name="T5" fmla="*/ 0 60000 65536"/>
              <a:gd name="T6" fmla="*/ 0 w 4"/>
              <a:gd name="T7" fmla="*/ 0 h 4216"/>
              <a:gd name="T8" fmla="*/ 4 w 4"/>
              <a:gd name="T9" fmla="*/ 4216 h 4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6">
                <a:moveTo>
                  <a:pt x="0" y="0"/>
                </a:moveTo>
                <a:lnTo>
                  <a:pt x="4" y="42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9" name="Freeform 76"/>
          <p:cNvSpPr>
            <a:spLocks/>
          </p:cNvSpPr>
          <p:nvPr/>
        </p:nvSpPr>
        <p:spPr bwMode="auto">
          <a:xfrm>
            <a:off x="573088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0" name="Freeform 77"/>
          <p:cNvSpPr>
            <a:spLocks/>
          </p:cNvSpPr>
          <p:nvPr/>
        </p:nvSpPr>
        <p:spPr bwMode="auto">
          <a:xfrm>
            <a:off x="77788" y="1511300"/>
            <a:ext cx="9126537" cy="1588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1" name="Freeform 78"/>
          <p:cNvSpPr>
            <a:spLocks/>
          </p:cNvSpPr>
          <p:nvPr/>
        </p:nvSpPr>
        <p:spPr bwMode="auto">
          <a:xfrm>
            <a:off x="8564563" y="63500"/>
            <a:ext cx="12700" cy="6711950"/>
          </a:xfrm>
          <a:custGeom>
            <a:avLst/>
            <a:gdLst>
              <a:gd name="T0" fmla="*/ 10080625 w 8"/>
              <a:gd name="T1" fmla="*/ 123289611 h 4188"/>
              <a:gd name="T2" fmla="*/ 0 w 8"/>
              <a:gd name="T3" fmla="*/ 0 h 4188"/>
              <a:gd name="T4" fmla="*/ 20161250 w 8"/>
              <a:gd name="T5" fmla="*/ 2147483647 h 4188"/>
              <a:gd name="T6" fmla="*/ 0 60000 65536"/>
              <a:gd name="T7" fmla="*/ 0 60000 65536"/>
              <a:gd name="T8" fmla="*/ 0 60000 65536"/>
              <a:gd name="T9" fmla="*/ 0 w 8"/>
              <a:gd name="T10" fmla="*/ 0 h 4188"/>
              <a:gd name="T11" fmla="*/ 8 w 8"/>
              <a:gd name="T12" fmla="*/ 4188 h 4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4188">
                <a:moveTo>
                  <a:pt x="4" y="48"/>
                </a:moveTo>
                <a:lnTo>
                  <a:pt x="0" y="0"/>
                </a:lnTo>
                <a:lnTo>
                  <a:pt x="8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2" name="Freeform 79"/>
          <p:cNvSpPr>
            <a:spLocks/>
          </p:cNvSpPr>
          <p:nvPr/>
        </p:nvSpPr>
        <p:spPr bwMode="auto">
          <a:xfrm>
            <a:off x="873125" y="-26988"/>
            <a:ext cx="1588" cy="6815138"/>
          </a:xfrm>
          <a:custGeom>
            <a:avLst/>
            <a:gdLst>
              <a:gd name="T0" fmla="*/ 0 w 1"/>
              <a:gd name="T1" fmla="*/ 0 h 4252"/>
              <a:gd name="T2" fmla="*/ 2521744 w 1"/>
              <a:gd name="T3" fmla="*/ 2147483647 h 4252"/>
              <a:gd name="T4" fmla="*/ 0 60000 65536"/>
              <a:gd name="T5" fmla="*/ 0 60000 65536"/>
              <a:gd name="T6" fmla="*/ 0 w 1"/>
              <a:gd name="T7" fmla="*/ 0 h 4252"/>
              <a:gd name="T8" fmla="*/ 1 w 1"/>
              <a:gd name="T9" fmla="*/ 4252 h 42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52">
                <a:moveTo>
                  <a:pt x="0" y="0"/>
                </a:moveTo>
                <a:lnTo>
                  <a:pt x="1" y="42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3" name="Freeform 80"/>
          <p:cNvSpPr>
            <a:spLocks/>
          </p:cNvSpPr>
          <p:nvPr/>
        </p:nvSpPr>
        <p:spPr bwMode="auto">
          <a:xfrm>
            <a:off x="44450" y="2087563"/>
            <a:ext cx="9109075" cy="1587"/>
          </a:xfrm>
          <a:custGeom>
            <a:avLst/>
            <a:gdLst>
              <a:gd name="T0" fmla="*/ 0 w 5573"/>
              <a:gd name="T1" fmla="*/ 0 h 1"/>
              <a:gd name="T2" fmla="*/ 2147483647 w 5573"/>
              <a:gd name="T3" fmla="*/ 2518569 h 1"/>
              <a:gd name="T4" fmla="*/ 0 60000 65536"/>
              <a:gd name="T5" fmla="*/ 0 60000 65536"/>
              <a:gd name="T6" fmla="*/ 0 w 5573"/>
              <a:gd name="T7" fmla="*/ 0 h 1"/>
              <a:gd name="T8" fmla="*/ 5573 w 557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3" h="1">
                <a:moveTo>
                  <a:pt x="0" y="0"/>
                </a:moveTo>
                <a:lnTo>
                  <a:pt x="5573" y="1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4" name="Freeform 81"/>
          <p:cNvSpPr>
            <a:spLocks/>
          </p:cNvSpPr>
          <p:nvPr/>
        </p:nvSpPr>
        <p:spPr bwMode="auto">
          <a:xfrm>
            <a:off x="85725" y="614363"/>
            <a:ext cx="9099550" cy="20637"/>
          </a:xfrm>
          <a:custGeom>
            <a:avLst/>
            <a:gdLst>
              <a:gd name="T0" fmla="*/ 0 w 5568"/>
              <a:gd name="T1" fmla="*/ 0 h 12"/>
              <a:gd name="T2" fmla="*/ 2147483647 w 5568"/>
              <a:gd name="T3" fmla="*/ 35490481 h 12"/>
              <a:gd name="T4" fmla="*/ 0 60000 65536"/>
              <a:gd name="T5" fmla="*/ 0 60000 65536"/>
              <a:gd name="T6" fmla="*/ 0 w 5568"/>
              <a:gd name="T7" fmla="*/ 0 h 12"/>
              <a:gd name="T8" fmla="*/ 5568 w 556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2">
                <a:moveTo>
                  <a:pt x="0" y="0"/>
                </a:moveTo>
                <a:lnTo>
                  <a:pt x="5568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5" name="Freeform 82"/>
          <p:cNvSpPr>
            <a:spLocks/>
          </p:cNvSpPr>
          <p:nvPr/>
        </p:nvSpPr>
        <p:spPr bwMode="auto">
          <a:xfrm>
            <a:off x="65088" y="3878263"/>
            <a:ext cx="9102725" cy="23812"/>
          </a:xfrm>
          <a:custGeom>
            <a:avLst/>
            <a:gdLst>
              <a:gd name="T0" fmla="*/ 0 w 5569"/>
              <a:gd name="T1" fmla="*/ 0 h 15"/>
              <a:gd name="T2" fmla="*/ 2147483647 w 5569"/>
              <a:gd name="T3" fmla="*/ 37800756 h 15"/>
              <a:gd name="T4" fmla="*/ 0 60000 65536"/>
              <a:gd name="T5" fmla="*/ 0 60000 65536"/>
              <a:gd name="T6" fmla="*/ 0 w 5569"/>
              <a:gd name="T7" fmla="*/ 0 h 15"/>
              <a:gd name="T8" fmla="*/ 5569 w 5569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9" h="15">
                <a:moveTo>
                  <a:pt x="0" y="0"/>
                </a:moveTo>
                <a:lnTo>
                  <a:pt x="5569" y="15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6" name="Freeform 83"/>
          <p:cNvSpPr>
            <a:spLocks/>
          </p:cNvSpPr>
          <p:nvPr/>
        </p:nvSpPr>
        <p:spPr bwMode="auto">
          <a:xfrm>
            <a:off x="77788" y="319088"/>
            <a:ext cx="9101137" cy="25400"/>
          </a:xfrm>
          <a:custGeom>
            <a:avLst/>
            <a:gdLst>
              <a:gd name="T0" fmla="*/ 0 w 5568"/>
              <a:gd name="T1" fmla="*/ 0 h 16"/>
              <a:gd name="T2" fmla="*/ 2147483647 w 5568"/>
              <a:gd name="T3" fmla="*/ 40322500 h 16"/>
              <a:gd name="T4" fmla="*/ 0 60000 65536"/>
              <a:gd name="T5" fmla="*/ 0 60000 65536"/>
              <a:gd name="T6" fmla="*/ 0 w 5568"/>
              <a:gd name="T7" fmla="*/ 0 h 16"/>
              <a:gd name="T8" fmla="*/ 5568 w 5568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6">
                <a:moveTo>
                  <a:pt x="0" y="0"/>
                </a:moveTo>
                <a:lnTo>
                  <a:pt x="5568" y="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7" name="Freeform 84"/>
          <p:cNvSpPr>
            <a:spLocks/>
          </p:cNvSpPr>
          <p:nvPr/>
        </p:nvSpPr>
        <p:spPr bwMode="auto">
          <a:xfrm>
            <a:off x="9166225" y="508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8" name="Freeform 85"/>
          <p:cNvSpPr>
            <a:spLocks/>
          </p:cNvSpPr>
          <p:nvPr/>
        </p:nvSpPr>
        <p:spPr bwMode="auto">
          <a:xfrm>
            <a:off x="-9525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9" name="Freeform 86"/>
          <p:cNvSpPr>
            <a:spLocks/>
          </p:cNvSpPr>
          <p:nvPr/>
        </p:nvSpPr>
        <p:spPr bwMode="auto">
          <a:xfrm>
            <a:off x="290513" y="-26988"/>
            <a:ext cx="3175" cy="6802438"/>
          </a:xfrm>
          <a:custGeom>
            <a:avLst/>
            <a:gdLst>
              <a:gd name="T0" fmla="*/ 10080625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0" name="Freeform 87"/>
          <p:cNvSpPr>
            <a:spLocks/>
          </p:cNvSpPr>
          <p:nvPr/>
        </p:nvSpPr>
        <p:spPr bwMode="auto">
          <a:xfrm>
            <a:off x="71438" y="1812925"/>
            <a:ext cx="9113837" cy="1588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1" name="Freeform 88"/>
          <p:cNvSpPr>
            <a:spLocks/>
          </p:cNvSpPr>
          <p:nvPr/>
        </p:nvSpPr>
        <p:spPr bwMode="auto">
          <a:xfrm>
            <a:off x="7938" y="4191000"/>
            <a:ext cx="9244012" cy="1588"/>
          </a:xfrm>
          <a:custGeom>
            <a:avLst/>
            <a:gdLst>
              <a:gd name="T0" fmla="*/ 0 w 5472"/>
              <a:gd name="T1" fmla="*/ 0 h 1"/>
              <a:gd name="T2" fmla="*/ 2147483647 w 5472"/>
              <a:gd name="T3" fmla="*/ 0 h 1"/>
              <a:gd name="T4" fmla="*/ 0 60000 65536"/>
              <a:gd name="T5" fmla="*/ 0 60000 65536"/>
              <a:gd name="T6" fmla="*/ 0 w 5472"/>
              <a:gd name="T7" fmla="*/ 0 h 1"/>
              <a:gd name="T8" fmla="*/ 5472 w 5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72" h="1">
                <a:moveTo>
                  <a:pt x="0" y="0"/>
                </a:moveTo>
                <a:lnTo>
                  <a:pt x="54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2" name="Freeform 89"/>
          <p:cNvSpPr>
            <a:spLocks/>
          </p:cNvSpPr>
          <p:nvPr/>
        </p:nvSpPr>
        <p:spPr bwMode="auto">
          <a:xfrm>
            <a:off x="4670425" y="52388"/>
            <a:ext cx="26988" cy="6724650"/>
          </a:xfrm>
          <a:custGeom>
            <a:avLst/>
            <a:gdLst>
              <a:gd name="T0" fmla="*/ 45522009 w 16"/>
              <a:gd name="T1" fmla="*/ 0 h 4016"/>
              <a:gd name="T2" fmla="*/ 0 w 16"/>
              <a:gd name="T3" fmla="*/ 2147483647 h 4016"/>
              <a:gd name="T4" fmla="*/ 0 60000 65536"/>
              <a:gd name="T5" fmla="*/ 0 60000 65536"/>
              <a:gd name="T6" fmla="*/ 0 w 16"/>
              <a:gd name="T7" fmla="*/ 0 h 4016"/>
              <a:gd name="T8" fmla="*/ 16 w 16"/>
              <a:gd name="T9" fmla="*/ 4016 h 4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016">
                <a:moveTo>
                  <a:pt x="16" y="0"/>
                </a:moveTo>
                <a:lnTo>
                  <a:pt x="0" y="40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3" name="Freeform 5"/>
          <p:cNvSpPr>
            <a:spLocks/>
          </p:cNvSpPr>
          <p:nvPr/>
        </p:nvSpPr>
        <p:spPr bwMode="auto">
          <a:xfrm>
            <a:off x="876300" y="2090738"/>
            <a:ext cx="6143625" cy="11112"/>
          </a:xfrm>
          <a:custGeom>
            <a:avLst/>
            <a:gdLst>
              <a:gd name="T0" fmla="*/ 0 w 3870"/>
              <a:gd name="T1" fmla="*/ 0 h 7"/>
              <a:gd name="T2" fmla="*/ 2147483647 w 3870"/>
              <a:gd name="T3" fmla="*/ 17639506 h 7"/>
              <a:gd name="T4" fmla="*/ 0 60000 65536"/>
              <a:gd name="T5" fmla="*/ 0 60000 65536"/>
              <a:gd name="T6" fmla="*/ 0 w 3870"/>
              <a:gd name="T7" fmla="*/ 0 h 7"/>
              <a:gd name="T8" fmla="*/ 3870 w 3870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70" h="7">
                <a:moveTo>
                  <a:pt x="0" y="0"/>
                </a:moveTo>
                <a:lnTo>
                  <a:pt x="3870" y="7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9514" name="Group 102"/>
          <p:cNvGrpSpPr>
            <a:grpSpLocks/>
          </p:cNvGrpSpPr>
          <p:nvPr/>
        </p:nvGrpSpPr>
        <p:grpSpPr bwMode="auto">
          <a:xfrm>
            <a:off x="3240088" y="2024063"/>
            <a:ext cx="323850" cy="685800"/>
            <a:chOff x="1814" y="1094"/>
            <a:chExt cx="204" cy="432"/>
          </a:xfrm>
        </p:grpSpPr>
        <p:sp>
          <p:nvSpPr>
            <p:cNvPr id="19566" name="AutoShape 4"/>
            <p:cNvSpPr>
              <a:spLocks noChangeArrowheads="1"/>
            </p:cNvSpPr>
            <p:nvPr/>
          </p:nvSpPr>
          <p:spPr bwMode="auto">
            <a:xfrm>
              <a:off x="1814" y="1124"/>
              <a:ext cx="204" cy="402"/>
            </a:xfrm>
            <a:prstGeom prst="flowChartSort">
              <a:avLst/>
            </a:prstGeom>
            <a:gradFill rotWithShape="1">
              <a:gsLst>
                <a:gs pos="0">
                  <a:srgbClr val="006699"/>
                </a:gs>
                <a:gs pos="19000">
                  <a:srgbClr val="1170FF"/>
                </a:gs>
                <a:gs pos="28999">
                  <a:srgbClr val="3333CC"/>
                </a:gs>
                <a:gs pos="39999">
                  <a:srgbClr val="2E6792"/>
                </a:gs>
                <a:gs pos="53000">
                  <a:srgbClr val="9999FF"/>
                </a:gs>
                <a:gs pos="84000">
                  <a:srgbClr val="00CCCC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67" name="AutoShape 6"/>
            <p:cNvSpPr>
              <a:spLocks noChangeArrowheads="1"/>
            </p:cNvSpPr>
            <p:nvPr/>
          </p:nvSpPr>
          <p:spPr bwMode="auto">
            <a:xfrm>
              <a:off x="1886" y="1094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515" name="AutoShape 9"/>
          <p:cNvSpPr>
            <a:spLocks noChangeArrowheads="1"/>
          </p:cNvSpPr>
          <p:nvPr/>
        </p:nvSpPr>
        <p:spPr bwMode="auto">
          <a:xfrm>
            <a:off x="1425575" y="2081213"/>
            <a:ext cx="762000" cy="752475"/>
          </a:xfrm>
          <a:custGeom>
            <a:avLst/>
            <a:gdLst>
              <a:gd name="T0" fmla="*/ 948325439 w 21600"/>
              <a:gd name="T1" fmla="*/ 456603572 h 21600"/>
              <a:gd name="T2" fmla="*/ 474162720 w 21600"/>
              <a:gd name="T3" fmla="*/ 913205890 h 21600"/>
              <a:gd name="T4" fmla="*/ 0 w 21600"/>
              <a:gd name="T5" fmla="*/ 456603572 h 21600"/>
              <a:gd name="T6" fmla="*/ 474162720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835 w 21600"/>
              <a:gd name="T13" fmla="*/ 6835 h 21600"/>
              <a:gd name="T14" fmla="*/ 14765 w 21600"/>
              <a:gd name="T15" fmla="*/ 147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6835" y="6835"/>
                </a:moveTo>
                <a:lnTo>
                  <a:pt x="8640" y="6835"/>
                </a:lnTo>
                <a:lnTo>
                  <a:pt x="8640" y="4375"/>
                </a:lnTo>
                <a:lnTo>
                  <a:pt x="10800" y="0"/>
                </a:lnTo>
                <a:lnTo>
                  <a:pt x="12960" y="4375"/>
                </a:lnTo>
                <a:lnTo>
                  <a:pt x="12960" y="6835"/>
                </a:lnTo>
                <a:lnTo>
                  <a:pt x="14765" y="6835"/>
                </a:lnTo>
                <a:lnTo>
                  <a:pt x="14765" y="8640"/>
                </a:lnTo>
                <a:lnTo>
                  <a:pt x="17225" y="8640"/>
                </a:lnTo>
                <a:lnTo>
                  <a:pt x="21600" y="10800"/>
                </a:lnTo>
                <a:lnTo>
                  <a:pt x="17225" y="12960"/>
                </a:lnTo>
                <a:lnTo>
                  <a:pt x="14765" y="12960"/>
                </a:lnTo>
                <a:lnTo>
                  <a:pt x="14765" y="14765"/>
                </a:lnTo>
                <a:lnTo>
                  <a:pt x="12960" y="14765"/>
                </a:lnTo>
                <a:lnTo>
                  <a:pt x="12960" y="17225"/>
                </a:lnTo>
                <a:lnTo>
                  <a:pt x="10800" y="21600"/>
                </a:lnTo>
                <a:lnTo>
                  <a:pt x="8640" y="17225"/>
                </a:lnTo>
                <a:lnTo>
                  <a:pt x="8640" y="14765"/>
                </a:lnTo>
                <a:lnTo>
                  <a:pt x="6835" y="14765"/>
                </a:lnTo>
                <a:lnTo>
                  <a:pt x="6835" y="12960"/>
                </a:lnTo>
                <a:lnTo>
                  <a:pt x="4375" y="12960"/>
                </a:lnTo>
                <a:lnTo>
                  <a:pt x="0" y="10800"/>
                </a:lnTo>
                <a:lnTo>
                  <a:pt x="4375" y="8640"/>
                </a:lnTo>
                <a:lnTo>
                  <a:pt x="6835" y="8640"/>
                </a:lnTo>
                <a:lnTo>
                  <a:pt x="6835" y="6835"/>
                </a:lnTo>
                <a:close/>
              </a:path>
            </a:pathLst>
          </a:cu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9516" name="Group 103"/>
          <p:cNvGrpSpPr>
            <a:grpSpLocks/>
          </p:cNvGrpSpPr>
          <p:nvPr/>
        </p:nvGrpSpPr>
        <p:grpSpPr bwMode="auto">
          <a:xfrm>
            <a:off x="4005263" y="2062163"/>
            <a:ext cx="638175" cy="790575"/>
            <a:chOff x="2523" y="1118"/>
            <a:chExt cx="402" cy="498"/>
          </a:xfrm>
        </p:grpSpPr>
        <p:sp>
          <p:nvSpPr>
            <p:cNvPr id="19564" name="AutoShape 7"/>
            <p:cNvSpPr>
              <a:spLocks noChangeArrowheads="1"/>
            </p:cNvSpPr>
            <p:nvPr/>
          </p:nvSpPr>
          <p:spPr bwMode="auto">
            <a:xfrm>
              <a:off x="2523" y="1142"/>
              <a:ext cx="402" cy="474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65" name="AutoShape 12"/>
            <p:cNvSpPr>
              <a:spLocks noChangeArrowheads="1"/>
            </p:cNvSpPr>
            <p:nvPr/>
          </p:nvSpPr>
          <p:spPr bwMode="auto">
            <a:xfrm>
              <a:off x="2691" y="1118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9517" name="Group 101"/>
          <p:cNvGrpSpPr>
            <a:grpSpLocks/>
          </p:cNvGrpSpPr>
          <p:nvPr/>
        </p:nvGrpSpPr>
        <p:grpSpPr bwMode="auto">
          <a:xfrm>
            <a:off x="3543300" y="2043113"/>
            <a:ext cx="381000" cy="457200"/>
            <a:chOff x="2232" y="1106"/>
            <a:chExt cx="240" cy="288"/>
          </a:xfrm>
        </p:grpSpPr>
        <p:sp>
          <p:nvSpPr>
            <p:cNvPr id="19562" name="AutoShape 11"/>
            <p:cNvSpPr>
              <a:spLocks noChangeArrowheads="1"/>
            </p:cNvSpPr>
            <p:nvPr/>
          </p:nvSpPr>
          <p:spPr bwMode="auto">
            <a:xfrm>
              <a:off x="2232" y="1148"/>
              <a:ext cx="240" cy="246"/>
            </a:xfrm>
            <a:prstGeom prst="smileyFace">
              <a:avLst>
                <a:gd name="adj" fmla="val 4653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F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63" name="AutoShape 13"/>
            <p:cNvSpPr>
              <a:spLocks noChangeArrowheads="1"/>
            </p:cNvSpPr>
            <p:nvPr/>
          </p:nvSpPr>
          <p:spPr bwMode="auto">
            <a:xfrm>
              <a:off x="2316" y="1106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518" name="Line 14"/>
          <p:cNvSpPr>
            <a:spLocks noChangeShapeType="1"/>
          </p:cNvSpPr>
          <p:nvPr/>
        </p:nvSpPr>
        <p:spPr bwMode="auto">
          <a:xfrm>
            <a:off x="1168400" y="2014538"/>
            <a:ext cx="0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971550" y="162877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grpSp>
        <p:nvGrpSpPr>
          <p:cNvPr id="19520" name="Group 104"/>
          <p:cNvGrpSpPr>
            <a:grpSpLocks/>
          </p:cNvGrpSpPr>
          <p:nvPr/>
        </p:nvGrpSpPr>
        <p:grpSpPr bwMode="auto">
          <a:xfrm>
            <a:off x="5003800" y="2052638"/>
            <a:ext cx="638175" cy="704850"/>
            <a:chOff x="3152" y="1112"/>
            <a:chExt cx="402" cy="444"/>
          </a:xfrm>
        </p:grpSpPr>
        <p:sp>
          <p:nvSpPr>
            <p:cNvPr id="69640" name="AutoShape 8"/>
            <p:cNvSpPr>
              <a:spLocks noChangeArrowheads="1"/>
            </p:cNvSpPr>
            <p:nvPr/>
          </p:nvSpPr>
          <p:spPr bwMode="auto">
            <a:xfrm>
              <a:off x="3152" y="1142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9561" name="AutoShape 16"/>
            <p:cNvSpPr>
              <a:spLocks noChangeArrowheads="1"/>
            </p:cNvSpPr>
            <p:nvPr/>
          </p:nvSpPr>
          <p:spPr bwMode="auto">
            <a:xfrm>
              <a:off x="3320" y="1112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9521" name="Group 105"/>
          <p:cNvGrpSpPr>
            <a:grpSpLocks/>
          </p:cNvGrpSpPr>
          <p:nvPr/>
        </p:nvGrpSpPr>
        <p:grpSpPr bwMode="auto">
          <a:xfrm>
            <a:off x="5992813" y="2043113"/>
            <a:ext cx="666750" cy="762000"/>
            <a:chOff x="3775" y="1106"/>
            <a:chExt cx="420" cy="480"/>
          </a:xfrm>
        </p:grpSpPr>
        <p:sp>
          <p:nvSpPr>
            <p:cNvPr id="19558" name="AutoShape 10"/>
            <p:cNvSpPr>
              <a:spLocks noChangeArrowheads="1"/>
            </p:cNvSpPr>
            <p:nvPr/>
          </p:nvSpPr>
          <p:spPr bwMode="auto">
            <a:xfrm>
              <a:off x="3775" y="1142"/>
              <a:ext cx="420" cy="444"/>
            </a:xfrm>
            <a:prstGeom prst="sun">
              <a:avLst>
                <a:gd name="adj" fmla="val 37500"/>
              </a:avLst>
            </a:prstGeom>
            <a:gradFill rotWithShape="1">
              <a:gsLst>
                <a:gs pos="0">
                  <a:srgbClr val="0047FF"/>
                </a:gs>
                <a:gs pos="6500">
                  <a:srgbClr val="000082"/>
                </a:gs>
                <a:gs pos="14000">
                  <a:srgbClr val="0047FF"/>
                </a:gs>
                <a:gs pos="21001">
                  <a:srgbClr val="000082"/>
                </a:gs>
                <a:gs pos="28500">
                  <a:srgbClr val="0047FF"/>
                </a:gs>
                <a:gs pos="36000">
                  <a:srgbClr val="000082"/>
                </a:gs>
                <a:gs pos="43500">
                  <a:srgbClr val="0047FF"/>
                </a:gs>
                <a:gs pos="50000">
                  <a:srgbClr val="000082"/>
                </a:gs>
                <a:gs pos="56500">
                  <a:srgbClr val="0047FF"/>
                </a:gs>
                <a:gs pos="64000">
                  <a:srgbClr val="000082"/>
                </a:gs>
                <a:gs pos="71500">
                  <a:srgbClr val="0047FF"/>
                </a:gs>
                <a:gs pos="78999">
                  <a:srgbClr val="000082"/>
                </a:gs>
                <a:gs pos="86000">
                  <a:srgbClr val="0047FF"/>
                </a:gs>
                <a:gs pos="93500">
                  <a:srgbClr val="000082"/>
                </a:gs>
                <a:gs pos="100000">
                  <a:srgbClr val="0047F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59" name="AutoShape 17"/>
            <p:cNvSpPr>
              <a:spLocks noChangeArrowheads="1"/>
            </p:cNvSpPr>
            <p:nvPr/>
          </p:nvSpPr>
          <p:spPr bwMode="auto">
            <a:xfrm>
              <a:off x="3955" y="1106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522" name="AutoShape 18"/>
          <p:cNvSpPr>
            <a:spLocks noChangeArrowheads="1"/>
          </p:cNvSpPr>
          <p:nvPr/>
        </p:nvSpPr>
        <p:spPr bwMode="auto">
          <a:xfrm>
            <a:off x="1758950" y="2033588"/>
            <a:ext cx="95250" cy="1047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9523" name="Freeform 20"/>
          <p:cNvSpPr>
            <a:spLocks/>
          </p:cNvSpPr>
          <p:nvPr/>
        </p:nvSpPr>
        <p:spPr bwMode="auto">
          <a:xfrm>
            <a:off x="858838" y="4478338"/>
            <a:ext cx="6161087" cy="3175"/>
          </a:xfrm>
          <a:custGeom>
            <a:avLst/>
            <a:gdLst>
              <a:gd name="T0" fmla="*/ 0 w 3881"/>
              <a:gd name="T1" fmla="*/ 5040313 h 2"/>
              <a:gd name="T2" fmla="*/ 2147483647 w 3881"/>
              <a:gd name="T3" fmla="*/ 0 h 2"/>
              <a:gd name="T4" fmla="*/ 0 60000 65536"/>
              <a:gd name="T5" fmla="*/ 0 60000 65536"/>
              <a:gd name="T6" fmla="*/ 0 w 3881"/>
              <a:gd name="T7" fmla="*/ 0 h 2"/>
              <a:gd name="T8" fmla="*/ 3881 w 3881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81" h="2">
                <a:moveTo>
                  <a:pt x="0" y="2"/>
                </a:moveTo>
                <a:lnTo>
                  <a:pt x="3881" y="0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9524" name="Group 100"/>
          <p:cNvGrpSpPr>
            <a:grpSpLocks/>
          </p:cNvGrpSpPr>
          <p:nvPr/>
        </p:nvGrpSpPr>
        <p:grpSpPr bwMode="auto">
          <a:xfrm>
            <a:off x="3203575" y="4437063"/>
            <a:ext cx="323850" cy="695325"/>
            <a:chOff x="1515" y="2021"/>
            <a:chExt cx="204" cy="438"/>
          </a:xfrm>
        </p:grpSpPr>
        <p:sp>
          <p:nvSpPr>
            <p:cNvPr id="19556" name="AutoShape 19"/>
            <p:cNvSpPr>
              <a:spLocks noChangeArrowheads="1"/>
            </p:cNvSpPr>
            <p:nvPr/>
          </p:nvSpPr>
          <p:spPr bwMode="auto">
            <a:xfrm>
              <a:off x="1515" y="2057"/>
              <a:ext cx="204" cy="402"/>
            </a:xfrm>
            <a:prstGeom prst="flowChartSort">
              <a:avLst/>
            </a:prstGeom>
            <a:gradFill rotWithShape="1">
              <a:gsLst>
                <a:gs pos="0">
                  <a:srgbClr val="006699"/>
                </a:gs>
                <a:gs pos="19000">
                  <a:srgbClr val="1170FF"/>
                </a:gs>
                <a:gs pos="28999">
                  <a:srgbClr val="3333CC"/>
                </a:gs>
                <a:gs pos="39999">
                  <a:srgbClr val="2E6792"/>
                </a:gs>
                <a:gs pos="53000">
                  <a:srgbClr val="9999FF"/>
                </a:gs>
                <a:gs pos="84000">
                  <a:srgbClr val="00CCCC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57" name="AutoShape 21"/>
            <p:cNvSpPr>
              <a:spLocks noChangeArrowheads="1"/>
            </p:cNvSpPr>
            <p:nvPr/>
          </p:nvSpPr>
          <p:spPr bwMode="auto">
            <a:xfrm>
              <a:off x="1587" y="2021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525" name="AutoShape 26"/>
          <p:cNvSpPr>
            <a:spLocks noChangeArrowheads="1"/>
          </p:cNvSpPr>
          <p:nvPr/>
        </p:nvSpPr>
        <p:spPr bwMode="auto">
          <a:xfrm>
            <a:off x="5795963" y="4508500"/>
            <a:ext cx="381000" cy="3905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FFFF"/>
              </a:gs>
              <a:gs pos="50000">
                <a:srgbClr val="FFFF00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19526" name="Group 106"/>
          <p:cNvGrpSpPr>
            <a:grpSpLocks/>
          </p:cNvGrpSpPr>
          <p:nvPr/>
        </p:nvGrpSpPr>
        <p:grpSpPr bwMode="auto">
          <a:xfrm>
            <a:off x="3703638" y="4429125"/>
            <a:ext cx="638175" cy="800100"/>
            <a:chOff x="2211" y="2039"/>
            <a:chExt cx="402" cy="504"/>
          </a:xfrm>
        </p:grpSpPr>
        <p:sp>
          <p:nvSpPr>
            <p:cNvPr id="19554" name="AutoShape 22"/>
            <p:cNvSpPr>
              <a:spLocks noChangeArrowheads="1"/>
            </p:cNvSpPr>
            <p:nvPr/>
          </p:nvSpPr>
          <p:spPr bwMode="auto">
            <a:xfrm>
              <a:off x="2211" y="2069"/>
              <a:ext cx="402" cy="474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55" name="AutoShape 27"/>
            <p:cNvSpPr>
              <a:spLocks noChangeArrowheads="1"/>
            </p:cNvSpPr>
            <p:nvPr/>
          </p:nvSpPr>
          <p:spPr bwMode="auto">
            <a:xfrm>
              <a:off x="2385" y="2039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527" name="AutoShape 28"/>
          <p:cNvSpPr>
            <a:spLocks noChangeArrowheads="1"/>
          </p:cNvSpPr>
          <p:nvPr/>
        </p:nvSpPr>
        <p:spPr bwMode="auto">
          <a:xfrm>
            <a:off x="5916613" y="4437063"/>
            <a:ext cx="95250" cy="1047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9528" name="Line 29"/>
          <p:cNvSpPr>
            <a:spLocks noChangeShapeType="1"/>
          </p:cNvSpPr>
          <p:nvPr/>
        </p:nvSpPr>
        <p:spPr bwMode="auto">
          <a:xfrm>
            <a:off x="1471613" y="4394200"/>
            <a:ext cx="0" cy="155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1327150" y="4044950"/>
            <a:ext cx="41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grpSp>
        <p:nvGrpSpPr>
          <p:cNvPr id="19530" name="Group 107"/>
          <p:cNvGrpSpPr>
            <a:grpSpLocks/>
          </p:cNvGrpSpPr>
          <p:nvPr/>
        </p:nvGrpSpPr>
        <p:grpSpPr bwMode="auto">
          <a:xfrm>
            <a:off x="5003800" y="4437063"/>
            <a:ext cx="638175" cy="723900"/>
            <a:chOff x="3267" y="2033"/>
            <a:chExt cx="402" cy="456"/>
          </a:xfrm>
        </p:grpSpPr>
        <p:sp>
          <p:nvSpPr>
            <p:cNvPr id="69655" name="AutoShape 23"/>
            <p:cNvSpPr>
              <a:spLocks noChangeArrowheads="1"/>
            </p:cNvSpPr>
            <p:nvPr/>
          </p:nvSpPr>
          <p:spPr bwMode="auto">
            <a:xfrm>
              <a:off x="3267" y="2075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9553" name="AutoShape 31"/>
            <p:cNvSpPr>
              <a:spLocks noChangeArrowheads="1"/>
            </p:cNvSpPr>
            <p:nvPr/>
          </p:nvSpPr>
          <p:spPr bwMode="auto">
            <a:xfrm>
              <a:off x="3429" y="2033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9531" name="Group 108"/>
          <p:cNvGrpSpPr>
            <a:grpSpLocks/>
          </p:cNvGrpSpPr>
          <p:nvPr/>
        </p:nvGrpSpPr>
        <p:grpSpPr bwMode="auto">
          <a:xfrm>
            <a:off x="6296025" y="4429125"/>
            <a:ext cx="666750" cy="733425"/>
            <a:chOff x="3783" y="2039"/>
            <a:chExt cx="420" cy="462"/>
          </a:xfrm>
        </p:grpSpPr>
        <p:sp>
          <p:nvSpPr>
            <p:cNvPr id="19550" name="AutoShape 25"/>
            <p:cNvSpPr>
              <a:spLocks noChangeArrowheads="1"/>
            </p:cNvSpPr>
            <p:nvPr/>
          </p:nvSpPr>
          <p:spPr bwMode="auto">
            <a:xfrm>
              <a:off x="3783" y="2057"/>
              <a:ext cx="420" cy="444"/>
            </a:xfrm>
            <a:prstGeom prst="sun">
              <a:avLst>
                <a:gd name="adj" fmla="val 37500"/>
              </a:avLst>
            </a:prstGeom>
            <a:gradFill rotWithShape="1">
              <a:gsLst>
                <a:gs pos="0">
                  <a:srgbClr val="0047FF"/>
                </a:gs>
                <a:gs pos="6500">
                  <a:srgbClr val="000082"/>
                </a:gs>
                <a:gs pos="14000">
                  <a:srgbClr val="0047FF"/>
                </a:gs>
                <a:gs pos="21001">
                  <a:srgbClr val="000082"/>
                </a:gs>
                <a:gs pos="28500">
                  <a:srgbClr val="0047FF"/>
                </a:gs>
                <a:gs pos="36000">
                  <a:srgbClr val="000082"/>
                </a:gs>
                <a:gs pos="43500">
                  <a:srgbClr val="0047FF"/>
                </a:gs>
                <a:gs pos="50000">
                  <a:srgbClr val="000082"/>
                </a:gs>
                <a:gs pos="56500">
                  <a:srgbClr val="0047FF"/>
                </a:gs>
                <a:gs pos="64000">
                  <a:srgbClr val="000082"/>
                </a:gs>
                <a:gs pos="71500">
                  <a:srgbClr val="0047FF"/>
                </a:gs>
                <a:gs pos="78999">
                  <a:srgbClr val="000082"/>
                </a:gs>
                <a:gs pos="86000">
                  <a:srgbClr val="0047FF"/>
                </a:gs>
                <a:gs pos="93500">
                  <a:srgbClr val="000082"/>
                </a:gs>
                <a:gs pos="100000">
                  <a:srgbClr val="0047F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551" name="AutoShape 32"/>
            <p:cNvSpPr>
              <a:spLocks noChangeArrowheads="1"/>
            </p:cNvSpPr>
            <p:nvPr/>
          </p:nvSpPr>
          <p:spPr bwMode="auto">
            <a:xfrm>
              <a:off x="3963" y="2039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9532" name="Group 99"/>
          <p:cNvGrpSpPr>
            <a:grpSpLocks/>
          </p:cNvGrpSpPr>
          <p:nvPr/>
        </p:nvGrpSpPr>
        <p:grpSpPr bwMode="auto">
          <a:xfrm>
            <a:off x="1717675" y="4410075"/>
            <a:ext cx="762000" cy="800100"/>
            <a:chOff x="855" y="2027"/>
            <a:chExt cx="480" cy="504"/>
          </a:xfrm>
        </p:grpSpPr>
        <p:sp>
          <p:nvSpPr>
            <p:cNvPr id="19548" name="AutoShape 24"/>
            <p:cNvSpPr>
              <a:spLocks noChangeArrowheads="1"/>
            </p:cNvSpPr>
            <p:nvPr/>
          </p:nvSpPr>
          <p:spPr bwMode="auto">
            <a:xfrm>
              <a:off x="855" y="2057"/>
              <a:ext cx="480" cy="47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6840 w 21600"/>
                <a:gd name="T13" fmla="*/ 6835 h 21600"/>
                <a:gd name="T14" fmla="*/ 14760 w 21600"/>
                <a:gd name="T15" fmla="*/ 1476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6835" y="6835"/>
                  </a:moveTo>
                  <a:lnTo>
                    <a:pt x="8640" y="6835"/>
                  </a:lnTo>
                  <a:lnTo>
                    <a:pt x="8640" y="4375"/>
                  </a:lnTo>
                  <a:lnTo>
                    <a:pt x="10800" y="0"/>
                  </a:lnTo>
                  <a:lnTo>
                    <a:pt x="12960" y="4375"/>
                  </a:lnTo>
                  <a:lnTo>
                    <a:pt x="12960" y="6835"/>
                  </a:lnTo>
                  <a:lnTo>
                    <a:pt x="14765" y="6835"/>
                  </a:lnTo>
                  <a:lnTo>
                    <a:pt x="14765" y="8640"/>
                  </a:lnTo>
                  <a:lnTo>
                    <a:pt x="17225" y="8640"/>
                  </a:lnTo>
                  <a:lnTo>
                    <a:pt x="21600" y="10800"/>
                  </a:lnTo>
                  <a:lnTo>
                    <a:pt x="17225" y="12960"/>
                  </a:lnTo>
                  <a:lnTo>
                    <a:pt x="14765" y="12960"/>
                  </a:lnTo>
                  <a:lnTo>
                    <a:pt x="14765" y="14765"/>
                  </a:lnTo>
                  <a:lnTo>
                    <a:pt x="12960" y="14765"/>
                  </a:lnTo>
                  <a:lnTo>
                    <a:pt x="12960" y="17225"/>
                  </a:lnTo>
                  <a:lnTo>
                    <a:pt x="10800" y="21600"/>
                  </a:lnTo>
                  <a:lnTo>
                    <a:pt x="8640" y="17225"/>
                  </a:lnTo>
                  <a:lnTo>
                    <a:pt x="8640" y="14765"/>
                  </a:lnTo>
                  <a:lnTo>
                    <a:pt x="6835" y="14765"/>
                  </a:lnTo>
                  <a:lnTo>
                    <a:pt x="6835" y="12960"/>
                  </a:lnTo>
                  <a:lnTo>
                    <a:pt x="4375" y="12960"/>
                  </a:lnTo>
                  <a:lnTo>
                    <a:pt x="0" y="10800"/>
                  </a:lnTo>
                  <a:lnTo>
                    <a:pt x="4375" y="8640"/>
                  </a:lnTo>
                  <a:lnTo>
                    <a:pt x="6835" y="8640"/>
                  </a:lnTo>
                  <a:lnTo>
                    <a:pt x="6835" y="6835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49" name="AutoShape 33"/>
            <p:cNvSpPr>
              <a:spLocks noChangeArrowheads="1"/>
            </p:cNvSpPr>
            <p:nvPr/>
          </p:nvSpPr>
          <p:spPr bwMode="auto">
            <a:xfrm>
              <a:off x="1065" y="2027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 useBgFill="1">
        <p:nvSpPr>
          <p:cNvPr id="19533" name="Text Box 109"/>
          <p:cNvSpPr txBox="1">
            <a:spLocks noChangeArrowheads="1"/>
          </p:cNvSpPr>
          <p:nvPr/>
        </p:nvSpPr>
        <p:spPr bwMode="auto">
          <a:xfrm>
            <a:off x="2268538" y="404813"/>
            <a:ext cx="4465637" cy="4572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Знайдіть координати точок.</a:t>
            </a:r>
          </a:p>
        </p:txBody>
      </p:sp>
      <p:sp>
        <p:nvSpPr>
          <p:cNvPr id="19534" name="Oval 110"/>
          <p:cNvSpPr>
            <a:spLocks noChangeArrowheads="1"/>
          </p:cNvSpPr>
          <p:nvPr/>
        </p:nvSpPr>
        <p:spPr bwMode="auto">
          <a:xfrm>
            <a:off x="827088" y="2060575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9535" name="Oval 111"/>
          <p:cNvSpPr>
            <a:spLocks noChangeArrowheads="1"/>
          </p:cNvSpPr>
          <p:nvPr/>
        </p:nvSpPr>
        <p:spPr bwMode="auto">
          <a:xfrm>
            <a:off x="827088" y="4437063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9744" name="Text Box 112"/>
          <p:cNvSpPr txBox="1">
            <a:spLocks noChangeArrowheads="1"/>
          </p:cNvSpPr>
          <p:nvPr/>
        </p:nvSpPr>
        <p:spPr bwMode="auto">
          <a:xfrm>
            <a:off x="1619250" y="162877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69745" name="Text Box 113"/>
          <p:cNvSpPr txBox="1">
            <a:spLocks noChangeArrowheads="1"/>
          </p:cNvSpPr>
          <p:nvPr/>
        </p:nvSpPr>
        <p:spPr bwMode="auto">
          <a:xfrm>
            <a:off x="3205163" y="1628775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69746" name="Text Box 114"/>
          <p:cNvSpPr txBox="1">
            <a:spLocks noChangeArrowheads="1"/>
          </p:cNvSpPr>
          <p:nvPr/>
        </p:nvSpPr>
        <p:spPr bwMode="auto">
          <a:xfrm>
            <a:off x="3563938" y="1628775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</a:p>
        </p:txBody>
      </p:sp>
      <p:sp>
        <p:nvSpPr>
          <p:cNvPr id="69747" name="Text Box 115"/>
          <p:cNvSpPr txBox="1">
            <a:spLocks noChangeArrowheads="1"/>
          </p:cNvSpPr>
          <p:nvPr/>
        </p:nvSpPr>
        <p:spPr bwMode="auto">
          <a:xfrm>
            <a:off x="4067175" y="1628775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69748" name="Text Box 116"/>
          <p:cNvSpPr txBox="1">
            <a:spLocks noChangeArrowheads="1"/>
          </p:cNvSpPr>
          <p:nvPr/>
        </p:nvSpPr>
        <p:spPr bwMode="auto">
          <a:xfrm>
            <a:off x="5003800" y="1628775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14</a:t>
            </a:r>
          </a:p>
        </p:txBody>
      </p:sp>
      <p:sp>
        <p:nvSpPr>
          <p:cNvPr id="69749" name="Text Box 117"/>
          <p:cNvSpPr txBox="1">
            <a:spLocks noChangeArrowheads="1"/>
          </p:cNvSpPr>
          <p:nvPr/>
        </p:nvSpPr>
        <p:spPr bwMode="auto">
          <a:xfrm>
            <a:off x="6084888" y="162877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17</a:t>
            </a:r>
          </a:p>
        </p:txBody>
      </p:sp>
      <p:sp>
        <p:nvSpPr>
          <p:cNvPr id="69750" name="Text Box 118"/>
          <p:cNvSpPr txBox="1">
            <a:spLocks noChangeArrowheads="1"/>
          </p:cNvSpPr>
          <p:nvPr/>
        </p:nvSpPr>
        <p:spPr bwMode="auto">
          <a:xfrm>
            <a:off x="1908175" y="40513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69751" name="Text Box 119"/>
          <p:cNvSpPr txBox="1">
            <a:spLocks noChangeArrowheads="1"/>
          </p:cNvSpPr>
          <p:nvPr/>
        </p:nvSpPr>
        <p:spPr bwMode="auto">
          <a:xfrm>
            <a:off x="3205163" y="40513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69752" name="Text Box 120"/>
          <p:cNvSpPr txBox="1">
            <a:spLocks noChangeArrowheads="1"/>
          </p:cNvSpPr>
          <p:nvPr/>
        </p:nvSpPr>
        <p:spPr bwMode="auto">
          <a:xfrm>
            <a:off x="3851275" y="40513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9753" name="Text Box 121"/>
          <p:cNvSpPr txBox="1">
            <a:spLocks noChangeArrowheads="1"/>
          </p:cNvSpPr>
          <p:nvPr/>
        </p:nvSpPr>
        <p:spPr bwMode="auto">
          <a:xfrm>
            <a:off x="5148263" y="40767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9754" name="Text Box 122"/>
          <p:cNvSpPr txBox="1">
            <a:spLocks noChangeArrowheads="1"/>
          </p:cNvSpPr>
          <p:nvPr/>
        </p:nvSpPr>
        <p:spPr bwMode="auto">
          <a:xfrm>
            <a:off x="5795963" y="40767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69755" name="Text Box 123"/>
          <p:cNvSpPr txBox="1">
            <a:spLocks noChangeArrowheads="1"/>
          </p:cNvSpPr>
          <p:nvPr/>
        </p:nvSpPr>
        <p:spPr bwMode="auto">
          <a:xfrm>
            <a:off x="6443663" y="40767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4" grpId="0"/>
      <p:bldP spid="69745" grpId="0"/>
      <p:bldP spid="69746" grpId="0"/>
      <p:bldP spid="69747" grpId="0"/>
      <p:bldP spid="69748" grpId="0"/>
      <p:bldP spid="69749" grpId="0"/>
      <p:bldP spid="69750" grpId="0"/>
      <p:bldP spid="69751" grpId="0"/>
      <p:bldP spid="69752" grpId="0"/>
      <p:bldP spid="69753" grpId="0"/>
      <p:bldP spid="69754" grpId="0"/>
      <p:bldP spid="697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3"/>
          <p:cNvSpPr>
            <a:spLocks noChangeShapeType="1"/>
          </p:cNvSpPr>
          <p:nvPr/>
        </p:nvSpPr>
        <p:spPr bwMode="auto">
          <a:xfrm>
            <a:off x="5276850" y="34353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3" name="Freeform 4"/>
          <p:cNvSpPr>
            <a:spLocks/>
          </p:cNvSpPr>
          <p:nvPr/>
        </p:nvSpPr>
        <p:spPr bwMode="auto">
          <a:xfrm>
            <a:off x="65088" y="3582988"/>
            <a:ext cx="9128125" cy="6350"/>
          </a:xfrm>
          <a:custGeom>
            <a:avLst/>
            <a:gdLst>
              <a:gd name="T0" fmla="*/ 0 w 5584"/>
              <a:gd name="T1" fmla="*/ 0 h 4"/>
              <a:gd name="T2" fmla="*/ 2147483647 w 5584"/>
              <a:gd name="T3" fmla="*/ 10080625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0"/>
                </a:moveTo>
                <a:lnTo>
                  <a:pt x="5584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4" name="Freeform 5"/>
          <p:cNvSpPr>
            <a:spLocks/>
          </p:cNvSpPr>
          <p:nvPr/>
        </p:nvSpPr>
        <p:spPr bwMode="auto">
          <a:xfrm>
            <a:off x="77788" y="3281363"/>
            <a:ext cx="9107487" cy="7937"/>
          </a:xfrm>
          <a:custGeom>
            <a:avLst/>
            <a:gdLst>
              <a:gd name="T0" fmla="*/ 0 w 5572"/>
              <a:gd name="T1" fmla="*/ 15748992 h 4"/>
              <a:gd name="T2" fmla="*/ 2147483647 w 5572"/>
              <a:gd name="T3" fmla="*/ 0 h 4"/>
              <a:gd name="T4" fmla="*/ 0 60000 65536"/>
              <a:gd name="T5" fmla="*/ 0 60000 65536"/>
              <a:gd name="T6" fmla="*/ 0 w 5572"/>
              <a:gd name="T7" fmla="*/ 0 h 4"/>
              <a:gd name="T8" fmla="*/ 5572 w 557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4">
                <a:moveTo>
                  <a:pt x="0" y="4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5" name="Freeform 6"/>
          <p:cNvSpPr>
            <a:spLocks/>
          </p:cNvSpPr>
          <p:nvPr/>
        </p:nvSpPr>
        <p:spPr bwMode="auto">
          <a:xfrm>
            <a:off x="-36513" y="2979738"/>
            <a:ext cx="9113838" cy="0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Freeform 7"/>
          <p:cNvSpPr>
            <a:spLocks/>
          </p:cNvSpPr>
          <p:nvPr/>
        </p:nvSpPr>
        <p:spPr bwMode="auto">
          <a:xfrm>
            <a:off x="65088" y="2703513"/>
            <a:ext cx="9128125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Freeform 8"/>
          <p:cNvSpPr>
            <a:spLocks/>
          </p:cNvSpPr>
          <p:nvPr/>
        </p:nvSpPr>
        <p:spPr bwMode="auto">
          <a:xfrm>
            <a:off x="58738" y="2416175"/>
            <a:ext cx="9134475" cy="6350"/>
          </a:xfrm>
          <a:custGeom>
            <a:avLst/>
            <a:gdLst>
              <a:gd name="T0" fmla="*/ 0 w 5588"/>
              <a:gd name="T1" fmla="*/ 0 h 4"/>
              <a:gd name="T2" fmla="*/ 2147483647 w 5588"/>
              <a:gd name="T3" fmla="*/ 10080625 h 4"/>
              <a:gd name="T4" fmla="*/ 0 60000 65536"/>
              <a:gd name="T5" fmla="*/ 0 60000 65536"/>
              <a:gd name="T6" fmla="*/ 0 w 5588"/>
              <a:gd name="T7" fmla="*/ 0 h 4"/>
              <a:gd name="T8" fmla="*/ 5588 w 558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8" h="4">
                <a:moveTo>
                  <a:pt x="0" y="0"/>
                </a:moveTo>
                <a:lnTo>
                  <a:pt x="5588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8" name="Freeform 9"/>
          <p:cNvSpPr>
            <a:spLocks/>
          </p:cNvSpPr>
          <p:nvPr/>
        </p:nvSpPr>
        <p:spPr bwMode="auto">
          <a:xfrm>
            <a:off x="71438" y="1211263"/>
            <a:ext cx="9128125" cy="6350"/>
          </a:xfrm>
          <a:custGeom>
            <a:avLst/>
            <a:gdLst>
              <a:gd name="T0" fmla="*/ 0 w 5584"/>
              <a:gd name="T1" fmla="*/ 10080625 h 4"/>
              <a:gd name="T2" fmla="*/ 2147483647 w 5584"/>
              <a:gd name="T3" fmla="*/ 0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4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9" name="Freeform 10"/>
          <p:cNvSpPr>
            <a:spLocks/>
          </p:cNvSpPr>
          <p:nvPr/>
        </p:nvSpPr>
        <p:spPr bwMode="auto">
          <a:xfrm>
            <a:off x="77788" y="909638"/>
            <a:ext cx="9107487" cy="1587"/>
          </a:xfrm>
          <a:custGeom>
            <a:avLst/>
            <a:gdLst>
              <a:gd name="T0" fmla="*/ 0 w 5572"/>
              <a:gd name="T1" fmla="*/ 0 h 1"/>
              <a:gd name="T2" fmla="*/ 2147483647 w 5572"/>
              <a:gd name="T3" fmla="*/ 0 h 1"/>
              <a:gd name="T4" fmla="*/ 0 60000 65536"/>
              <a:gd name="T5" fmla="*/ 0 60000 65536"/>
              <a:gd name="T6" fmla="*/ 0 w 5572"/>
              <a:gd name="T7" fmla="*/ 0 h 1"/>
              <a:gd name="T8" fmla="*/ 5572 w 55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1">
                <a:moveTo>
                  <a:pt x="0" y="0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77788" y="17463"/>
            <a:ext cx="9121775" cy="39687"/>
          </a:xfrm>
          <a:custGeom>
            <a:avLst/>
            <a:gdLst>
              <a:gd name="T0" fmla="*/ 0 w 5580"/>
              <a:gd name="T1" fmla="*/ 0 h 24"/>
              <a:gd name="T2" fmla="*/ 2147483647 w 5580"/>
              <a:gd name="T3" fmla="*/ 65627415 h 24"/>
              <a:gd name="T4" fmla="*/ 0 60000 65536"/>
              <a:gd name="T5" fmla="*/ 0 60000 65536"/>
              <a:gd name="T6" fmla="*/ 0 w 5580"/>
              <a:gd name="T7" fmla="*/ 0 h 24"/>
              <a:gd name="T8" fmla="*/ 5580 w 5580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24">
                <a:moveTo>
                  <a:pt x="0" y="0"/>
                </a:moveTo>
                <a:lnTo>
                  <a:pt x="5580" y="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1" name="Freeform 12"/>
          <p:cNvSpPr>
            <a:spLocks/>
          </p:cNvSpPr>
          <p:nvPr/>
        </p:nvSpPr>
        <p:spPr bwMode="auto">
          <a:xfrm>
            <a:off x="85725" y="4481513"/>
            <a:ext cx="9118600" cy="17462"/>
          </a:xfrm>
          <a:custGeom>
            <a:avLst/>
            <a:gdLst>
              <a:gd name="T0" fmla="*/ 0 w 5580"/>
              <a:gd name="T1" fmla="*/ 0 h 12"/>
              <a:gd name="T2" fmla="*/ 2147483647 w 5580"/>
              <a:gd name="T3" fmla="*/ 25410120 h 12"/>
              <a:gd name="T4" fmla="*/ 0 60000 65536"/>
              <a:gd name="T5" fmla="*/ 0 60000 65536"/>
              <a:gd name="T6" fmla="*/ 0 w 5580"/>
              <a:gd name="T7" fmla="*/ 0 h 12"/>
              <a:gd name="T8" fmla="*/ 5580 w 5580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2">
                <a:moveTo>
                  <a:pt x="0" y="0"/>
                </a:moveTo>
                <a:lnTo>
                  <a:pt x="5580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2" name="Freeform 13"/>
          <p:cNvSpPr>
            <a:spLocks/>
          </p:cNvSpPr>
          <p:nvPr/>
        </p:nvSpPr>
        <p:spPr bwMode="auto">
          <a:xfrm>
            <a:off x="85725" y="4781550"/>
            <a:ext cx="9139238" cy="6350"/>
          </a:xfrm>
          <a:custGeom>
            <a:avLst/>
            <a:gdLst>
              <a:gd name="T0" fmla="*/ 0 w 5592"/>
              <a:gd name="T1" fmla="*/ 10080625 h 4"/>
              <a:gd name="T2" fmla="*/ 2147483647 w 5592"/>
              <a:gd name="T3" fmla="*/ 0 h 4"/>
              <a:gd name="T4" fmla="*/ 0 60000 65536"/>
              <a:gd name="T5" fmla="*/ 0 60000 65536"/>
              <a:gd name="T6" fmla="*/ 0 w 5592"/>
              <a:gd name="T7" fmla="*/ 0 h 4"/>
              <a:gd name="T8" fmla="*/ 5592 w 559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4">
                <a:moveTo>
                  <a:pt x="0" y="4"/>
                </a:moveTo>
                <a:lnTo>
                  <a:pt x="559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3" name="Freeform 14"/>
          <p:cNvSpPr>
            <a:spLocks/>
          </p:cNvSpPr>
          <p:nvPr/>
        </p:nvSpPr>
        <p:spPr bwMode="auto">
          <a:xfrm>
            <a:off x="85725" y="5083175"/>
            <a:ext cx="9118600" cy="12700"/>
          </a:xfrm>
          <a:custGeom>
            <a:avLst/>
            <a:gdLst>
              <a:gd name="T0" fmla="*/ 0 w 5580"/>
              <a:gd name="T1" fmla="*/ 20161250 h 8"/>
              <a:gd name="T2" fmla="*/ 2147483647 w 5580"/>
              <a:gd name="T3" fmla="*/ 0 h 8"/>
              <a:gd name="T4" fmla="*/ 0 60000 65536"/>
              <a:gd name="T5" fmla="*/ 0 60000 65536"/>
              <a:gd name="T6" fmla="*/ 0 w 5580"/>
              <a:gd name="T7" fmla="*/ 0 h 8"/>
              <a:gd name="T8" fmla="*/ 5580 w 558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8">
                <a:moveTo>
                  <a:pt x="0" y="8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4" name="Freeform 15"/>
          <p:cNvSpPr>
            <a:spLocks/>
          </p:cNvSpPr>
          <p:nvPr/>
        </p:nvSpPr>
        <p:spPr bwMode="auto">
          <a:xfrm>
            <a:off x="77788" y="5372100"/>
            <a:ext cx="9126537" cy="12700"/>
          </a:xfrm>
          <a:custGeom>
            <a:avLst/>
            <a:gdLst>
              <a:gd name="T0" fmla="*/ 0 w 5584"/>
              <a:gd name="T1" fmla="*/ 20161250 h 8"/>
              <a:gd name="T2" fmla="*/ 2147483647 w 5584"/>
              <a:gd name="T3" fmla="*/ 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8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5" name="Freeform 16"/>
          <p:cNvSpPr>
            <a:spLocks/>
          </p:cNvSpPr>
          <p:nvPr/>
        </p:nvSpPr>
        <p:spPr bwMode="auto">
          <a:xfrm>
            <a:off x="77788" y="5673725"/>
            <a:ext cx="9121775" cy="1588"/>
          </a:xfrm>
          <a:custGeom>
            <a:avLst/>
            <a:gdLst>
              <a:gd name="T0" fmla="*/ 0 w 5580"/>
              <a:gd name="T1" fmla="*/ 0 h 1"/>
              <a:gd name="T2" fmla="*/ 2147483647 w 5580"/>
              <a:gd name="T3" fmla="*/ 0 h 1"/>
              <a:gd name="T4" fmla="*/ 0 60000 65536"/>
              <a:gd name="T5" fmla="*/ 0 60000 65536"/>
              <a:gd name="T6" fmla="*/ 0 w 5580"/>
              <a:gd name="T7" fmla="*/ 0 h 1"/>
              <a:gd name="T8" fmla="*/ 5580 w 558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">
                <a:moveTo>
                  <a:pt x="0" y="0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77788" y="5948363"/>
            <a:ext cx="9126537" cy="12700"/>
          </a:xfrm>
          <a:custGeom>
            <a:avLst/>
            <a:gdLst>
              <a:gd name="T0" fmla="*/ 0 w 5584"/>
              <a:gd name="T1" fmla="*/ 0 h 8"/>
              <a:gd name="T2" fmla="*/ 2147483647 w 5584"/>
              <a:gd name="T3" fmla="*/ 2016125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0"/>
                </a:moveTo>
                <a:lnTo>
                  <a:pt x="558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7" name="Freeform 18"/>
          <p:cNvSpPr>
            <a:spLocks/>
          </p:cNvSpPr>
          <p:nvPr/>
        </p:nvSpPr>
        <p:spPr bwMode="auto">
          <a:xfrm>
            <a:off x="77788" y="6237288"/>
            <a:ext cx="9126537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8" name="Freeform 19"/>
          <p:cNvSpPr>
            <a:spLocks/>
          </p:cNvSpPr>
          <p:nvPr/>
        </p:nvSpPr>
        <p:spPr bwMode="auto">
          <a:xfrm>
            <a:off x="65088" y="6505575"/>
            <a:ext cx="9139237" cy="12700"/>
          </a:xfrm>
          <a:custGeom>
            <a:avLst/>
            <a:gdLst>
              <a:gd name="T0" fmla="*/ 0 w 5592"/>
              <a:gd name="T1" fmla="*/ 0 h 8"/>
              <a:gd name="T2" fmla="*/ 2147483647 w 5592"/>
              <a:gd name="T3" fmla="*/ 20161250 h 8"/>
              <a:gd name="T4" fmla="*/ 0 60000 65536"/>
              <a:gd name="T5" fmla="*/ 0 60000 65536"/>
              <a:gd name="T6" fmla="*/ 0 w 5592"/>
              <a:gd name="T7" fmla="*/ 0 h 8"/>
              <a:gd name="T8" fmla="*/ 5592 w 55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8">
                <a:moveTo>
                  <a:pt x="0" y="0"/>
                </a:moveTo>
                <a:lnTo>
                  <a:pt x="559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9" name="Freeform 20"/>
          <p:cNvSpPr>
            <a:spLocks/>
          </p:cNvSpPr>
          <p:nvPr/>
        </p:nvSpPr>
        <p:spPr bwMode="auto">
          <a:xfrm>
            <a:off x="65088" y="6781800"/>
            <a:ext cx="9153525" cy="1588"/>
          </a:xfrm>
          <a:custGeom>
            <a:avLst/>
            <a:gdLst>
              <a:gd name="T0" fmla="*/ 0 w 5600"/>
              <a:gd name="T1" fmla="*/ 0 h 1"/>
              <a:gd name="T2" fmla="*/ 2147483647 w 5600"/>
              <a:gd name="T3" fmla="*/ 0 h 1"/>
              <a:gd name="T4" fmla="*/ 0 60000 65536"/>
              <a:gd name="T5" fmla="*/ 0 60000 65536"/>
              <a:gd name="T6" fmla="*/ 0 w 5600"/>
              <a:gd name="T7" fmla="*/ 0 h 1"/>
              <a:gd name="T8" fmla="*/ 5600 w 56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0" h="1">
                <a:moveTo>
                  <a:pt x="0" y="0"/>
                </a:moveTo>
                <a:lnTo>
                  <a:pt x="560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0" name="Freeform 21"/>
          <p:cNvSpPr>
            <a:spLocks/>
          </p:cNvSpPr>
          <p:nvPr/>
        </p:nvSpPr>
        <p:spPr bwMode="auto">
          <a:xfrm>
            <a:off x="4987925" y="50800"/>
            <a:ext cx="12700" cy="6737350"/>
          </a:xfrm>
          <a:custGeom>
            <a:avLst/>
            <a:gdLst>
              <a:gd name="T0" fmla="*/ 20161250 w 8"/>
              <a:gd name="T1" fmla="*/ 0 h 4204"/>
              <a:gd name="T2" fmla="*/ 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8" y="0"/>
                </a:moveTo>
                <a:lnTo>
                  <a:pt x="0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1" name="Freeform 22"/>
          <p:cNvSpPr>
            <a:spLocks/>
          </p:cNvSpPr>
          <p:nvPr/>
        </p:nvSpPr>
        <p:spPr bwMode="auto">
          <a:xfrm>
            <a:off x="5314950" y="42863"/>
            <a:ext cx="7938" cy="6719887"/>
          </a:xfrm>
          <a:custGeom>
            <a:avLst/>
            <a:gdLst>
              <a:gd name="T0" fmla="*/ 15752961 w 4"/>
              <a:gd name="T1" fmla="*/ 0 h 4192"/>
              <a:gd name="T2" fmla="*/ 0 w 4"/>
              <a:gd name="T3" fmla="*/ 2147483647 h 4192"/>
              <a:gd name="T4" fmla="*/ 0 60000 65536"/>
              <a:gd name="T5" fmla="*/ 0 60000 65536"/>
              <a:gd name="T6" fmla="*/ 0 w 4"/>
              <a:gd name="T7" fmla="*/ 0 h 4192"/>
              <a:gd name="T8" fmla="*/ 4 w 4"/>
              <a:gd name="T9" fmla="*/ 4192 h 4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2">
                <a:moveTo>
                  <a:pt x="4" y="0"/>
                </a:moveTo>
                <a:lnTo>
                  <a:pt x="0" y="4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2" name="Freeform 23"/>
          <p:cNvSpPr>
            <a:spLocks/>
          </p:cNvSpPr>
          <p:nvPr/>
        </p:nvSpPr>
        <p:spPr bwMode="auto">
          <a:xfrm>
            <a:off x="5635625" y="42863"/>
            <a:ext cx="12700" cy="6751637"/>
          </a:xfrm>
          <a:custGeom>
            <a:avLst/>
            <a:gdLst>
              <a:gd name="T0" fmla="*/ 0 w 8"/>
              <a:gd name="T1" fmla="*/ 0 h 4212"/>
              <a:gd name="T2" fmla="*/ 20161250 w 8"/>
              <a:gd name="T3" fmla="*/ 2147483647 h 4212"/>
              <a:gd name="T4" fmla="*/ 0 60000 65536"/>
              <a:gd name="T5" fmla="*/ 0 60000 65536"/>
              <a:gd name="T6" fmla="*/ 0 w 8"/>
              <a:gd name="T7" fmla="*/ 0 h 4212"/>
              <a:gd name="T8" fmla="*/ 8 w 8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12">
                <a:moveTo>
                  <a:pt x="0" y="0"/>
                </a:moveTo>
                <a:lnTo>
                  <a:pt x="8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3" name="Freeform 24"/>
          <p:cNvSpPr>
            <a:spLocks/>
          </p:cNvSpPr>
          <p:nvPr/>
        </p:nvSpPr>
        <p:spPr bwMode="auto">
          <a:xfrm>
            <a:off x="5956300" y="50800"/>
            <a:ext cx="12700" cy="6737350"/>
          </a:xfrm>
          <a:custGeom>
            <a:avLst/>
            <a:gdLst>
              <a:gd name="T0" fmla="*/ 0 w 8"/>
              <a:gd name="T1" fmla="*/ 0 h 4204"/>
              <a:gd name="T2" fmla="*/ 2016125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0" y="0"/>
                </a:moveTo>
                <a:lnTo>
                  <a:pt x="8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4" name="Freeform 25"/>
          <p:cNvSpPr>
            <a:spLocks/>
          </p:cNvSpPr>
          <p:nvPr/>
        </p:nvSpPr>
        <p:spPr bwMode="auto">
          <a:xfrm>
            <a:off x="6281738" y="42863"/>
            <a:ext cx="14287" cy="6745287"/>
          </a:xfrm>
          <a:custGeom>
            <a:avLst/>
            <a:gdLst>
              <a:gd name="T0" fmla="*/ 0 w 8"/>
              <a:gd name="T1" fmla="*/ 0 h 4208"/>
              <a:gd name="T2" fmla="*/ 25514796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5" name="Freeform 26"/>
          <p:cNvSpPr>
            <a:spLocks/>
          </p:cNvSpPr>
          <p:nvPr/>
        </p:nvSpPr>
        <p:spPr bwMode="auto">
          <a:xfrm>
            <a:off x="6610350" y="63500"/>
            <a:ext cx="25400" cy="6750050"/>
          </a:xfrm>
          <a:custGeom>
            <a:avLst/>
            <a:gdLst>
              <a:gd name="T0" fmla="*/ 0 w 16"/>
              <a:gd name="T1" fmla="*/ 0 h 4212"/>
              <a:gd name="T2" fmla="*/ 40322500 w 16"/>
              <a:gd name="T3" fmla="*/ 2147483647 h 4212"/>
              <a:gd name="T4" fmla="*/ 0 60000 65536"/>
              <a:gd name="T5" fmla="*/ 0 60000 65536"/>
              <a:gd name="T6" fmla="*/ 0 w 16"/>
              <a:gd name="T7" fmla="*/ 0 h 4212"/>
              <a:gd name="T8" fmla="*/ 16 w 16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12">
                <a:moveTo>
                  <a:pt x="0" y="0"/>
                </a:moveTo>
                <a:lnTo>
                  <a:pt x="16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6" name="Freeform 27"/>
          <p:cNvSpPr>
            <a:spLocks/>
          </p:cNvSpPr>
          <p:nvPr/>
        </p:nvSpPr>
        <p:spPr bwMode="auto">
          <a:xfrm>
            <a:off x="6946900" y="114300"/>
            <a:ext cx="25400" cy="6667500"/>
          </a:xfrm>
          <a:custGeom>
            <a:avLst/>
            <a:gdLst>
              <a:gd name="T0" fmla="*/ 0 w 16"/>
              <a:gd name="T1" fmla="*/ 0 h 4200"/>
              <a:gd name="T2" fmla="*/ 40322500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7" name="Freeform 28"/>
          <p:cNvSpPr>
            <a:spLocks/>
          </p:cNvSpPr>
          <p:nvPr/>
        </p:nvSpPr>
        <p:spPr bwMode="auto">
          <a:xfrm>
            <a:off x="7262813" y="57150"/>
            <a:ext cx="7937" cy="6724650"/>
          </a:xfrm>
          <a:custGeom>
            <a:avLst/>
            <a:gdLst>
              <a:gd name="T0" fmla="*/ 0 w 4"/>
              <a:gd name="T1" fmla="*/ 0 h 4196"/>
              <a:gd name="T2" fmla="*/ 15748992 w 4"/>
              <a:gd name="T3" fmla="*/ 2147483647 h 4196"/>
              <a:gd name="T4" fmla="*/ 0 60000 65536"/>
              <a:gd name="T5" fmla="*/ 0 60000 65536"/>
              <a:gd name="T6" fmla="*/ 0 w 4"/>
              <a:gd name="T7" fmla="*/ 0 h 4196"/>
              <a:gd name="T8" fmla="*/ 4 w 4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6">
                <a:moveTo>
                  <a:pt x="0" y="0"/>
                </a:moveTo>
                <a:lnTo>
                  <a:pt x="4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8" name="Freeform 29"/>
          <p:cNvSpPr>
            <a:spLocks/>
          </p:cNvSpPr>
          <p:nvPr/>
        </p:nvSpPr>
        <p:spPr bwMode="auto">
          <a:xfrm>
            <a:off x="7596188" y="63500"/>
            <a:ext cx="6350" cy="6711950"/>
          </a:xfrm>
          <a:custGeom>
            <a:avLst/>
            <a:gdLst>
              <a:gd name="T0" fmla="*/ 0 w 4"/>
              <a:gd name="T1" fmla="*/ 0 h 4188"/>
              <a:gd name="T2" fmla="*/ 10080625 w 4"/>
              <a:gd name="T3" fmla="*/ 2147483647 h 4188"/>
              <a:gd name="T4" fmla="*/ 0 60000 65536"/>
              <a:gd name="T5" fmla="*/ 0 60000 65536"/>
              <a:gd name="T6" fmla="*/ 0 w 4"/>
              <a:gd name="T7" fmla="*/ 0 h 4188"/>
              <a:gd name="T8" fmla="*/ 4 w 4"/>
              <a:gd name="T9" fmla="*/ 4188 h 41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88">
                <a:moveTo>
                  <a:pt x="0" y="0"/>
                </a:moveTo>
                <a:lnTo>
                  <a:pt x="4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9" name="Freeform 30"/>
          <p:cNvSpPr>
            <a:spLocks/>
          </p:cNvSpPr>
          <p:nvPr/>
        </p:nvSpPr>
        <p:spPr bwMode="auto">
          <a:xfrm>
            <a:off x="7924800" y="63500"/>
            <a:ext cx="17463" cy="6731000"/>
          </a:xfrm>
          <a:custGeom>
            <a:avLst/>
            <a:gdLst>
              <a:gd name="T0" fmla="*/ 0 w 12"/>
              <a:gd name="T1" fmla="*/ 0 h 4200"/>
              <a:gd name="T2" fmla="*/ 25413031 w 12"/>
              <a:gd name="T3" fmla="*/ 2147483647 h 4200"/>
              <a:gd name="T4" fmla="*/ 0 60000 65536"/>
              <a:gd name="T5" fmla="*/ 0 60000 65536"/>
              <a:gd name="T6" fmla="*/ 0 w 12"/>
              <a:gd name="T7" fmla="*/ 0 h 4200"/>
              <a:gd name="T8" fmla="*/ 12 w 12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00">
                <a:moveTo>
                  <a:pt x="0" y="0"/>
                </a:moveTo>
                <a:lnTo>
                  <a:pt x="12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0" name="Freeform 31"/>
          <p:cNvSpPr>
            <a:spLocks/>
          </p:cNvSpPr>
          <p:nvPr/>
        </p:nvSpPr>
        <p:spPr bwMode="auto">
          <a:xfrm>
            <a:off x="8250238" y="57150"/>
            <a:ext cx="20637" cy="6724650"/>
          </a:xfrm>
          <a:custGeom>
            <a:avLst/>
            <a:gdLst>
              <a:gd name="T0" fmla="*/ 0 w 12"/>
              <a:gd name="T1" fmla="*/ 0 h 4196"/>
              <a:gd name="T2" fmla="*/ 35490481 w 12"/>
              <a:gd name="T3" fmla="*/ 2147483647 h 4196"/>
              <a:gd name="T4" fmla="*/ 0 60000 65536"/>
              <a:gd name="T5" fmla="*/ 0 60000 65536"/>
              <a:gd name="T6" fmla="*/ 0 w 12"/>
              <a:gd name="T7" fmla="*/ 0 h 4196"/>
              <a:gd name="T8" fmla="*/ 12 w 12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196">
                <a:moveTo>
                  <a:pt x="0" y="0"/>
                </a:moveTo>
                <a:lnTo>
                  <a:pt x="12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1" name="Freeform 32"/>
          <p:cNvSpPr>
            <a:spLocks/>
          </p:cNvSpPr>
          <p:nvPr/>
        </p:nvSpPr>
        <p:spPr bwMode="auto">
          <a:xfrm>
            <a:off x="8864600" y="635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2" name="Freeform 33"/>
          <p:cNvSpPr>
            <a:spLocks/>
          </p:cNvSpPr>
          <p:nvPr/>
        </p:nvSpPr>
        <p:spPr bwMode="auto">
          <a:xfrm>
            <a:off x="4340225" y="38100"/>
            <a:ext cx="7938" cy="6750050"/>
          </a:xfrm>
          <a:custGeom>
            <a:avLst/>
            <a:gdLst>
              <a:gd name="T0" fmla="*/ 15752961 w 4"/>
              <a:gd name="T1" fmla="*/ 0 h 4212"/>
              <a:gd name="T2" fmla="*/ 0 w 4"/>
              <a:gd name="T3" fmla="*/ 2147483647 h 4212"/>
              <a:gd name="T4" fmla="*/ 0 60000 65536"/>
              <a:gd name="T5" fmla="*/ 0 60000 65536"/>
              <a:gd name="T6" fmla="*/ 0 w 4"/>
              <a:gd name="T7" fmla="*/ 0 h 4212"/>
              <a:gd name="T8" fmla="*/ 4 w 4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2">
                <a:moveTo>
                  <a:pt x="4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3" name="Freeform 34"/>
          <p:cNvSpPr>
            <a:spLocks/>
          </p:cNvSpPr>
          <p:nvPr/>
        </p:nvSpPr>
        <p:spPr bwMode="auto">
          <a:xfrm>
            <a:off x="4006850" y="-26988"/>
            <a:ext cx="4763" cy="6808788"/>
          </a:xfrm>
          <a:custGeom>
            <a:avLst/>
            <a:gdLst>
              <a:gd name="T0" fmla="*/ 7562056 w 3"/>
              <a:gd name="T1" fmla="*/ 0 h 4248"/>
              <a:gd name="T2" fmla="*/ 0 w 3"/>
              <a:gd name="T3" fmla="*/ 2147483647 h 4248"/>
              <a:gd name="T4" fmla="*/ 0 60000 65536"/>
              <a:gd name="T5" fmla="*/ 0 60000 65536"/>
              <a:gd name="T6" fmla="*/ 0 w 3"/>
              <a:gd name="T7" fmla="*/ 0 h 4248"/>
              <a:gd name="T8" fmla="*/ 3 w 3"/>
              <a:gd name="T9" fmla="*/ 4248 h 4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248">
                <a:moveTo>
                  <a:pt x="3" y="0"/>
                </a:moveTo>
                <a:lnTo>
                  <a:pt x="0" y="424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4" name="Freeform 35"/>
          <p:cNvSpPr>
            <a:spLocks/>
          </p:cNvSpPr>
          <p:nvPr/>
        </p:nvSpPr>
        <p:spPr bwMode="auto">
          <a:xfrm>
            <a:off x="3687763" y="31750"/>
            <a:ext cx="31750" cy="6762750"/>
          </a:xfrm>
          <a:custGeom>
            <a:avLst/>
            <a:gdLst>
              <a:gd name="T0" fmla="*/ 0 w 20"/>
              <a:gd name="T1" fmla="*/ 0 h 4220"/>
              <a:gd name="T2" fmla="*/ 50403125 w 20"/>
              <a:gd name="T3" fmla="*/ 2147483647 h 4220"/>
              <a:gd name="T4" fmla="*/ 0 60000 65536"/>
              <a:gd name="T5" fmla="*/ 0 60000 65536"/>
              <a:gd name="T6" fmla="*/ 0 w 20"/>
              <a:gd name="T7" fmla="*/ 0 h 4220"/>
              <a:gd name="T8" fmla="*/ 20 w 20"/>
              <a:gd name="T9" fmla="*/ 4220 h 4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" h="4220">
                <a:moveTo>
                  <a:pt x="0" y="0"/>
                </a:moveTo>
                <a:lnTo>
                  <a:pt x="20" y="422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5" name="Freeform 36"/>
          <p:cNvSpPr>
            <a:spLocks/>
          </p:cNvSpPr>
          <p:nvPr/>
        </p:nvSpPr>
        <p:spPr bwMode="auto">
          <a:xfrm>
            <a:off x="3379788" y="31750"/>
            <a:ext cx="12700" cy="6743700"/>
          </a:xfrm>
          <a:custGeom>
            <a:avLst/>
            <a:gdLst>
              <a:gd name="T0" fmla="*/ 0 w 8"/>
              <a:gd name="T1" fmla="*/ 0 h 4208"/>
              <a:gd name="T2" fmla="*/ 20161250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6" name="Freeform 37"/>
          <p:cNvSpPr>
            <a:spLocks/>
          </p:cNvSpPr>
          <p:nvPr/>
        </p:nvSpPr>
        <p:spPr bwMode="auto">
          <a:xfrm>
            <a:off x="3071813" y="50800"/>
            <a:ext cx="1587" cy="6724650"/>
          </a:xfrm>
          <a:custGeom>
            <a:avLst/>
            <a:gdLst>
              <a:gd name="T0" fmla="*/ 0 w 1"/>
              <a:gd name="T1" fmla="*/ 0 h 4196"/>
              <a:gd name="T2" fmla="*/ 0 w 1"/>
              <a:gd name="T3" fmla="*/ 2147483647 h 4196"/>
              <a:gd name="T4" fmla="*/ 0 60000 65536"/>
              <a:gd name="T5" fmla="*/ 0 60000 65536"/>
              <a:gd name="T6" fmla="*/ 0 w 1"/>
              <a:gd name="T7" fmla="*/ 0 h 4196"/>
              <a:gd name="T8" fmla="*/ 1 w 1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196">
                <a:moveTo>
                  <a:pt x="0" y="0"/>
                </a:moveTo>
                <a:lnTo>
                  <a:pt x="0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7" name="Freeform 38"/>
          <p:cNvSpPr>
            <a:spLocks/>
          </p:cNvSpPr>
          <p:nvPr/>
        </p:nvSpPr>
        <p:spPr bwMode="auto">
          <a:xfrm>
            <a:off x="2736850" y="-14288"/>
            <a:ext cx="12700" cy="6802438"/>
          </a:xfrm>
          <a:custGeom>
            <a:avLst/>
            <a:gdLst>
              <a:gd name="T0" fmla="*/ 23041429 w 7"/>
              <a:gd name="T1" fmla="*/ 0 h 4244"/>
              <a:gd name="T2" fmla="*/ 0 w 7"/>
              <a:gd name="T3" fmla="*/ 2147483647 h 4244"/>
              <a:gd name="T4" fmla="*/ 0 60000 65536"/>
              <a:gd name="T5" fmla="*/ 0 60000 65536"/>
              <a:gd name="T6" fmla="*/ 0 w 7"/>
              <a:gd name="T7" fmla="*/ 0 h 4244"/>
              <a:gd name="T8" fmla="*/ 7 w 7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" h="4244">
                <a:moveTo>
                  <a:pt x="7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8" name="Freeform 39"/>
          <p:cNvSpPr>
            <a:spLocks/>
          </p:cNvSpPr>
          <p:nvPr/>
        </p:nvSpPr>
        <p:spPr bwMode="auto">
          <a:xfrm>
            <a:off x="2411413" y="38100"/>
            <a:ext cx="4762" cy="6743700"/>
          </a:xfrm>
          <a:custGeom>
            <a:avLst/>
            <a:gdLst>
              <a:gd name="T0" fmla="*/ 5669161 w 4"/>
              <a:gd name="T1" fmla="*/ 0 h 4208"/>
              <a:gd name="T2" fmla="*/ 0 w 4"/>
              <a:gd name="T3" fmla="*/ 2147483647 h 4208"/>
              <a:gd name="T4" fmla="*/ 0 60000 65536"/>
              <a:gd name="T5" fmla="*/ 0 60000 65536"/>
              <a:gd name="T6" fmla="*/ 0 w 4"/>
              <a:gd name="T7" fmla="*/ 0 h 4208"/>
              <a:gd name="T8" fmla="*/ 4 w 4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08">
                <a:moveTo>
                  <a:pt x="4" y="0"/>
                </a:moveTo>
                <a:lnTo>
                  <a:pt x="0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9" name="Freeform 40"/>
          <p:cNvSpPr>
            <a:spLocks/>
          </p:cNvSpPr>
          <p:nvPr/>
        </p:nvSpPr>
        <p:spPr bwMode="auto">
          <a:xfrm>
            <a:off x="2097088" y="31750"/>
            <a:ext cx="19050" cy="6750050"/>
          </a:xfrm>
          <a:custGeom>
            <a:avLst/>
            <a:gdLst>
              <a:gd name="T0" fmla="*/ 30241875 w 12"/>
              <a:gd name="T1" fmla="*/ 0 h 4212"/>
              <a:gd name="T2" fmla="*/ 0 w 12"/>
              <a:gd name="T3" fmla="*/ 2147483647 h 4212"/>
              <a:gd name="T4" fmla="*/ 0 60000 65536"/>
              <a:gd name="T5" fmla="*/ 0 60000 65536"/>
              <a:gd name="T6" fmla="*/ 0 w 12"/>
              <a:gd name="T7" fmla="*/ 0 h 4212"/>
              <a:gd name="T8" fmla="*/ 12 w 12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12">
                <a:moveTo>
                  <a:pt x="12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0" name="Freeform 41"/>
          <p:cNvSpPr>
            <a:spLocks/>
          </p:cNvSpPr>
          <p:nvPr/>
        </p:nvSpPr>
        <p:spPr bwMode="auto">
          <a:xfrm>
            <a:off x="1809750" y="25400"/>
            <a:ext cx="1588" cy="6750050"/>
          </a:xfrm>
          <a:custGeom>
            <a:avLst/>
            <a:gdLst>
              <a:gd name="T0" fmla="*/ 0 w 1"/>
              <a:gd name="T1" fmla="*/ 0 h 4212"/>
              <a:gd name="T2" fmla="*/ 0 w 1"/>
              <a:gd name="T3" fmla="*/ 2147483647 h 4212"/>
              <a:gd name="T4" fmla="*/ 0 60000 65536"/>
              <a:gd name="T5" fmla="*/ 0 60000 65536"/>
              <a:gd name="T6" fmla="*/ 0 w 1"/>
              <a:gd name="T7" fmla="*/ 0 h 4212"/>
              <a:gd name="T8" fmla="*/ 1 w 1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12">
                <a:moveTo>
                  <a:pt x="0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1" name="Freeform 42"/>
          <p:cNvSpPr>
            <a:spLocks/>
          </p:cNvSpPr>
          <p:nvPr/>
        </p:nvSpPr>
        <p:spPr bwMode="auto">
          <a:xfrm>
            <a:off x="1487488" y="-26988"/>
            <a:ext cx="7937" cy="6802438"/>
          </a:xfrm>
          <a:custGeom>
            <a:avLst/>
            <a:gdLst>
              <a:gd name="T0" fmla="*/ 0 w 5"/>
              <a:gd name="T1" fmla="*/ 0 h 4244"/>
              <a:gd name="T2" fmla="*/ 12599194 w 5"/>
              <a:gd name="T3" fmla="*/ 2147483647 h 4244"/>
              <a:gd name="T4" fmla="*/ 0 60000 65536"/>
              <a:gd name="T5" fmla="*/ 0 60000 65536"/>
              <a:gd name="T6" fmla="*/ 0 w 5"/>
              <a:gd name="T7" fmla="*/ 0 h 4244"/>
              <a:gd name="T8" fmla="*/ 5 w 5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244">
                <a:moveTo>
                  <a:pt x="0" y="0"/>
                </a:moveTo>
                <a:lnTo>
                  <a:pt x="5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2" name="Freeform 43"/>
          <p:cNvSpPr>
            <a:spLocks/>
          </p:cNvSpPr>
          <p:nvPr/>
        </p:nvSpPr>
        <p:spPr bwMode="auto">
          <a:xfrm>
            <a:off x="1174750" y="38100"/>
            <a:ext cx="6350" cy="6756400"/>
          </a:xfrm>
          <a:custGeom>
            <a:avLst/>
            <a:gdLst>
              <a:gd name="T0" fmla="*/ 0 w 4"/>
              <a:gd name="T1" fmla="*/ 0 h 4216"/>
              <a:gd name="T2" fmla="*/ 10080625 w 4"/>
              <a:gd name="T3" fmla="*/ 2147483647 h 4216"/>
              <a:gd name="T4" fmla="*/ 0 60000 65536"/>
              <a:gd name="T5" fmla="*/ 0 60000 65536"/>
              <a:gd name="T6" fmla="*/ 0 w 4"/>
              <a:gd name="T7" fmla="*/ 0 h 4216"/>
              <a:gd name="T8" fmla="*/ 4 w 4"/>
              <a:gd name="T9" fmla="*/ 4216 h 4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6">
                <a:moveTo>
                  <a:pt x="0" y="0"/>
                </a:moveTo>
                <a:lnTo>
                  <a:pt x="4" y="42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3" name="Freeform 44"/>
          <p:cNvSpPr>
            <a:spLocks/>
          </p:cNvSpPr>
          <p:nvPr/>
        </p:nvSpPr>
        <p:spPr bwMode="auto">
          <a:xfrm>
            <a:off x="573088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4" name="Freeform 45"/>
          <p:cNvSpPr>
            <a:spLocks/>
          </p:cNvSpPr>
          <p:nvPr/>
        </p:nvSpPr>
        <p:spPr bwMode="auto">
          <a:xfrm>
            <a:off x="77788" y="1511300"/>
            <a:ext cx="9126537" cy="1588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5" name="Freeform 46"/>
          <p:cNvSpPr>
            <a:spLocks/>
          </p:cNvSpPr>
          <p:nvPr/>
        </p:nvSpPr>
        <p:spPr bwMode="auto">
          <a:xfrm>
            <a:off x="8564563" y="63500"/>
            <a:ext cx="12700" cy="6711950"/>
          </a:xfrm>
          <a:custGeom>
            <a:avLst/>
            <a:gdLst>
              <a:gd name="T0" fmla="*/ 10080625 w 8"/>
              <a:gd name="T1" fmla="*/ 123289611 h 4188"/>
              <a:gd name="T2" fmla="*/ 0 w 8"/>
              <a:gd name="T3" fmla="*/ 0 h 4188"/>
              <a:gd name="T4" fmla="*/ 20161250 w 8"/>
              <a:gd name="T5" fmla="*/ 2147483647 h 4188"/>
              <a:gd name="T6" fmla="*/ 0 60000 65536"/>
              <a:gd name="T7" fmla="*/ 0 60000 65536"/>
              <a:gd name="T8" fmla="*/ 0 60000 65536"/>
              <a:gd name="T9" fmla="*/ 0 w 8"/>
              <a:gd name="T10" fmla="*/ 0 h 4188"/>
              <a:gd name="T11" fmla="*/ 8 w 8"/>
              <a:gd name="T12" fmla="*/ 4188 h 4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4188">
                <a:moveTo>
                  <a:pt x="4" y="48"/>
                </a:moveTo>
                <a:lnTo>
                  <a:pt x="0" y="0"/>
                </a:lnTo>
                <a:lnTo>
                  <a:pt x="8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6" name="Freeform 47"/>
          <p:cNvSpPr>
            <a:spLocks/>
          </p:cNvSpPr>
          <p:nvPr/>
        </p:nvSpPr>
        <p:spPr bwMode="auto">
          <a:xfrm>
            <a:off x="873125" y="-26988"/>
            <a:ext cx="1588" cy="6815138"/>
          </a:xfrm>
          <a:custGeom>
            <a:avLst/>
            <a:gdLst>
              <a:gd name="T0" fmla="*/ 0 w 1"/>
              <a:gd name="T1" fmla="*/ 0 h 4252"/>
              <a:gd name="T2" fmla="*/ 2521744 w 1"/>
              <a:gd name="T3" fmla="*/ 2147483647 h 4252"/>
              <a:gd name="T4" fmla="*/ 0 60000 65536"/>
              <a:gd name="T5" fmla="*/ 0 60000 65536"/>
              <a:gd name="T6" fmla="*/ 0 w 1"/>
              <a:gd name="T7" fmla="*/ 0 h 4252"/>
              <a:gd name="T8" fmla="*/ 1 w 1"/>
              <a:gd name="T9" fmla="*/ 4252 h 42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52">
                <a:moveTo>
                  <a:pt x="0" y="0"/>
                </a:moveTo>
                <a:lnTo>
                  <a:pt x="1" y="42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7" name="Freeform 48"/>
          <p:cNvSpPr>
            <a:spLocks/>
          </p:cNvSpPr>
          <p:nvPr/>
        </p:nvSpPr>
        <p:spPr bwMode="auto">
          <a:xfrm>
            <a:off x="44450" y="2087563"/>
            <a:ext cx="9109075" cy="1587"/>
          </a:xfrm>
          <a:custGeom>
            <a:avLst/>
            <a:gdLst>
              <a:gd name="T0" fmla="*/ 0 w 5573"/>
              <a:gd name="T1" fmla="*/ 0 h 1"/>
              <a:gd name="T2" fmla="*/ 2147483647 w 5573"/>
              <a:gd name="T3" fmla="*/ 2518569 h 1"/>
              <a:gd name="T4" fmla="*/ 0 60000 65536"/>
              <a:gd name="T5" fmla="*/ 0 60000 65536"/>
              <a:gd name="T6" fmla="*/ 0 w 5573"/>
              <a:gd name="T7" fmla="*/ 0 h 1"/>
              <a:gd name="T8" fmla="*/ 5573 w 557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3" h="1">
                <a:moveTo>
                  <a:pt x="0" y="0"/>
                </a:moveTo>
                <a:lnTo>
                  <a:pt x="5573" y="1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8" name="Freeform 49"/>
          <p:cNvSpPr>
            <a:spLocks/>
          </p:cNvSpPr>
          <p:nvPr/>
        </p:nvSpPr>
        <p:spPr bwMode="auto">
          <a:xfrm>
            <a:off x="85725" y="614363"/>
            <a:ext cx="9099550" cy="20637"/>
          </a:xfrm>
          <a:custGeom>
            <a:avLst/>
            <a:gdLst>
              <a:gd name="T0" fmla="*/ 0 w 5568"/>
              <a:gd name="T1" fmla="*/ 0 h 12"/>
              <a:gd name="T2" fmla="*/ 2147483647 w 5568"/>
              <a:gd name="T3" fmla="*/ 35490481 h 12"/>
              <a:gd name="T4" fmla="*/ 0 60000 65536"/>
              <a:gd name="T5" fmla="*/ 0 60000 65536"/>
              <a:gd name="T6" fmla="*/ 0 w 5568"/>
              <a:gd name="T7" fmla="*/ 0 h 12"/>
              <a:gd name="T8" fmla="*/ 5568 w 556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2">
                <a:moveTo>
                  <a:pt x="0" y="0"/>
                </a:moveTo>
                <a:lnTo>
                  <a:pt x="5568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9" name="Freeform 50"/>
          <p:cNvSpPr>
            <a:spLocks/>
          </p:cNvSpPr>
          <p:nvPr/>
        </p:nvSpPr>
        <p:spPr bwMode="auto">
          <a:xfrm>
            <a:off x="65088" y="3878263"/>
            <a:ext cx="9102725" cy="23812"/>
          </a:xfrm>
          <a:custGeom>
            <a:avLst/>
            <a:gdLst>
              <a:gd name="T0" fmla="*/ 0 w 5569"/>
              <a:gd name="T1" fmla="*/ 0 h 15"/>
              <a:gd name="T2" fmla="*/ 2147483647 w 5569"/>
              <a:gd name="T3" fmla="*/ 37800756 h 15"/>
              <a:gd name="T4" fmla="*/ 0 60000 65536"/>
              <a:gd name="T5" fmla="*/ 0 60000 65536"/>
              <a:gd name="T6" fmla="*/ 0 w 5569"/>
              <a:gd name="T7" fmla="*/ 0 h 15"/>
              <a:gd name="T8" fmla="*/ 5569 w 5569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9" h="15">
                <a:moveTo>
                  <a:pt x="0" y="0"/>
                </a:moveTo>
                <a:lnTo>
                  <a:pt x="5569" y="15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0" name="Freeform 51"/>
          <p:cNvSpPr>
            <a:spLocks/>
          </p:cNvSpPr>
          <p:nvPr/>
        </p:nvSpPr>
        <p:spPr bwMode="auto">
          <a:xfrm>
            <a:off x="77788" y="319088"/>
            <a:ext cx="9101137" cy="25400"/>
          </a:xfrm>
          <a:custGeom>
            <a:avLst/>
            <a:gdLst>
              <a:gd name="T0" fmla="*/ 0 w 5568"/>
              <a:gd name="T1" fmla="*/ 0 h 16"/>
              <a:gd name="T2" fmla="*/ 2147483647 w 5568"/>
              <a:gd name="T3" fmla="*/ 40322500 h 16"/>
              <a:gd name="T4" fmla="*/ 0 60000 65536"/>
              <a:gd name="T5" fmla="*/ 0 60000 65536"/>
              <a:gd name="T6" fmla="*/ 0 w 5568"/>
              <a:gd name="T7" fmla="*/ 0 h 16"/>
              <a:gd name="T8" fmla="*/ 5568 w 5568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6">
                <a:moveTo>
                  <a:pt x="0" y="0"/>
                </a:moveTo>
                <a:lnTo>
                  <a:pt x="5568" y="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1" name="Freeform 52"/>
          <p:cNvSpPr>
            <a:spLocks/>
          </p:cNvSpPr>
          <p:nvPr/>
        </p:nvSpPr>
        <p:spPr bwMode="auto">
          <a:xfrm>
            <a:off x="9166225" y="508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2" name="Freeform 53"/>
          <p:cNvSpPr>
            <a:spLocks/>
          </p:cNvSpPr>
          <p:nvPr/>
        </p:nvSpPr>
        <p:spPr bwMode="auto">
          <a:xfrm>
            <a:off x="-9525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3" name="Freeform 54"/>
          <p:cNvSpPr>
            <a:spLocks/>
          </p:cNvSpPr>
          <p:nvPr/>
        </p:nvSpPr>
        <p:spPr bwMode="auto">
          <a:xfrm>
            <a:off x="290513" y="-26988"/>
            <a:ext cx="3175" cy="6802438"/>
          </a:xfrm>
          <a:custGeom>
            <a:avLst/>
            <a:gdLst>
              <a:gd name="T0" fmla="*/ 10080625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4" name="Freeform 55"/>
          <p:cNvSpPr>
            <a:spLocks/>
          </p:cNvSpPr>
          <p:nvPr/>
        </p:nvSpPr>
        <p:spPr bwMode="auto">
          <a:xfrm>
            <a:off x="71438" y="1812925"/>
            <a:ext cx="9113837" cy="1588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5" name="Freeform 56"/>
          <p:cNvSpPr>
            <a:spLocks/>
          </p:cNvSpPr>
          <p:nvPr/>
        </p:nvSpPr>
        <p:spPr bwMode="auto">
          <a:xfrm>
            <a:off x="7938" y="4191000"/>
            <a:ext cx="9244012" cy="1588"/>
          </a:xfrm>
          <a:custGeom>
            <a:avLst/>
            <a:gdLst>
              <a:gd name="T0" fmla="*/ 0 w 5472"/>
              <a:gd name="T1" fmla="*/ 0 h 1"/>
              <a:gd name="T2" fmla="*/ 2147483647 w 5472"/>
              <a:gd name="T3" fmla="*/ 0 h 1"/>
              <a:gd name="T4" fmla="*/ 0 60000 65536"/>
              <a:gd name="T5" fmla="*/ 0 60000 65536"/>
              <a:gd name="T6" fmla="*/ 0 w 5472"/>
              <a:gd name="T7" fmla="*/ 0 h 1"/>
              <a:gd name="T8" fmla="*/ 5472 w 5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72" h="1">
                <a:moveTo>
                  <a:pt x="0" y="0"/>
                </a:moveTo>
                <a:lnTo>
                  <a:pt x="54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6" name="Freeform 57"/>
          <p:cNvSpPr>
            <a:spLocks/>
          </p:cNvSpPr>
          <p:nvPr/>
        </p:nvSpPr>
        <p:spPr bwMode="auto">
          <a:xfrm>
            <a:off x="4670425" y="52388"/>
            <a:ext cx="26988" cy="6724650"/>
          </a:xfrm>
          <a:custGeom>
            <a:avLst/>
            <a:gdLst>
              <a:gd name="T0" fmla="*/ 45522009 w 16"/>
              <a:gd name="T1" fmla="*/ 0 h 4016"/>
              <a:gd name="T2" fmla="*/ 0 w 16"/>
              <a:gd name="T3" fmla="*/ 2147483647 h 4016"/>
              <a:gd name="T4" fmla="*/ 0 60000 65536"/>
              <a:gd name="T5" fmla="*/ 0 60000 65536"/>
              <a:gd name="T6" fmla="*/ 0 w 16"/>
              <a:gd name="T7" fmla="*/ 0 h 4016"/>
              <a:gd name="T8" fmla="*/ 16 w 16"/>
              <a:gd name="T9" fmla="*/ 4016 h 4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016">
                <a:moveTo>
                  <a:pt x="16" y="0"/>
                </a:moveTo>
                <a:lnTo>
                  <a:pt x="0" y="40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20537" name="Text Box 107"/>
          <p:cNvSpPr txBox="1">
            <a:spLocks noChangeArrowheads="1"/>
          </p:cNvSpPr>
          <p:nvPr/>
        </p:nvSpPr>
        <p:spPr bwMode="auto">
          <a:xfrm>
            <a:off x="2268538" y="404813"/>
            <a:ext cx="4465637" cy="4572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Знайдіть координати точок.</a:t>
            </a:r>
          </a:p>
        </p:txBody>
      </p:sp>
      <p:sp>
        <p:nvSpPr>
          <p:cNvPr id="20538" name="Freeform 122"/>
          <p:cNvSpPr>
            <a:spLocks/>
          </p:cNvSpPr>
          <p:nvPr/>
        </p:nvSpPr>
        <p:spPr bwMode="auto">
          <a:xfrm>
            <a:off x="573088" y="2082800"/>
            <a:ext cx="8393112" cy="25400"/>
          </a:xfrm>
          <a:custGeom>
            <a:avLst/>
            <a:gdLst>
              <a:gd name="T0" fmla="*/ 0 w 5287"/>
              <a:gd name="T1" fmla="*/ 40322500 h 16"/>
              <a:gd name="T2" fmla="*/ 2147483647 w 5287"/>
              <a:gd name="T3" fmla="*/ 0 h 16"/>
              <a:gd name="T4" fmla="*/ 0 60000 65536"/>
              <a:gd name="T5" fmla="*/ 0 60000 65536"/>
              <a:gd name="T6" fmla="*/ 0 w 5287"/>
              <a:gd name="T7" fmla="*/ 0 h 16"/>
              <a:gd name="T8" fmla="*/ 5287 w 5287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7" h="16">
                <a:moveTo>
                  <a:pt x="0" y="16"/>
                </a:moveTo>
                <a:lnTo>
                  <a:pt x="5287" y="0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39" name="AutoShape 124"/>
          <p:cNvSpPr>
            <a:spLocks noChangeArrowheads="1"/>
          </p:cNvSpPr>
          <p:nvPr/>
        </p:nvSpPr>
        <p:spPr bwMode="auto">
          <a:xfrm>
            <a:off x="3990975" y="2152650"/>
            <a:ext cx="695325" cy="600075"/>
          </a:xfrm>
          <a:custGeom>
            <a:avLst/>
            <a:gdLst>
              <a:gd name="T0" fmla="*/ 720536583 w 21600"/>
              <a:gd name="T1" fmla="*/ 231568692 h 21600"/>
              <a:gd name="T2" fmla="*/ 360268807 w 21600"/>
              <a:gd name="T3" fmla="*/ 463136635 h 21600"/>
              <a:gd name="T4" fmla="*/ 0 w 21600"/>
              <a:gd name="T5" fmla="*/ 231568692 h 21600"/>
              <a:gd name="T6" fmla="*/ 36026880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835 w 21600"/>
              <a:gd name="T13" fmla="*/ 6835 h 21600"/>
              <a:gd name="T14" fmla="*/ 14765 w 21600"/>
              <a:gd name="T15" fmla="*/ 147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6835" y="6835"/>
                </a:moveTo>
                <a:lnTo>
                  <a:pt x="8640" y="6835"/>
                </a:lnTo>
                <a:lnTo>
                  <a:pt x="8640" y="4375"/>
                </a:lnTo>
                <a:lnTo>
                  <a:pt x="10800" y="0"/>
                </a:lnTo>
                <a:lnTo>
                  <a:pt x="12960" y="4375"/>
                </a:lnTo>
                <a:lnTo>
                  <a:pt x="12960" y="6835"/>
                </a:lnTo>
                <a:lnTo>
                  <a:pt x="14765" y="6835"/>
                </a:lnTo>
                <a:lnTo>
                  <a:pt x="14765" y="8640"/>
                </a:lnTo>
                <a:lnTo>
                  <a:pt x="17225" y="8640"/>
                </a:lnTo>
                <a:lnTo>
                  <a:pt x="21600" y="10800"/>
                </a:lnTo>
                <a:lnTo>
                  <a:pt x="17225" y="12960"/>
                </a:lnTo>
                <a:lnTo>
                  <a:pt x="14765" y="12960"/>
                </a:lnTo>
                <a:lnTo>
                  <a:pt x="14765" y="14765"/>
                </a:lnTo>
                <a:lnTo>
                  <a:pt x="12960" y="14765"/>
                </a:lnTo>
                <a:lnTo>
                  <a:pt x="12960" y="17225"/>
                </a:lnTo>
                <a:lnTo>
                  <a:pt x="10800" y="21600"/>
                </a:lnTo>
                <a:lnTo>
                  <a:pt x="8640" y="17225"/>
                </a:lnTo>
                <a:lnTo>
                  <a:pt x="8640" y="14765"/>
                </a:lnTo>
                <a:lnTo>
                  <a:pt x="6835" y="14765"/>
                </a:lnTo>
                <a:lnTo>
                  <a:pt x="6835" y="12960"/>
                </a:lnTo>
                <a:lnTo>
                  <a:pt x="4375" y="12960"/>
                </a:lnTo>
                <a:lnTo>
                  <a:pt x="0" y="10800"/>
                </a:lnTo>
                <a:lnTo>
                  <a:pt x="4375" y="8640"/>
                </a:lnTo>
                <a:lnTo>
                  <a:pt x="6835" y="8640"/>
                </a:lnTo>
                <a:lnTo>
                  <a:pt x="6835" y="6835"/>
                </a:lnTo>
                <a:close/>
              </a:path>
            </a:pathLst>
          </a:cu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40" name="AutoShape 125"/>
          <p:cNvSpPr>
            <a:spLocks noChangeArrowheads="1"/>
          </p:cNvSpPr>
          <p:nvPr/>
        </p:nvSpPr>
        <p:spPr bwMode="auto">
          <a:xfrm>
            <a:off x="2886075" y="2133600"/>
            <a:ext cx="381000" cy="390525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FFFF"/>
              </a:gs>
              <a:gs pos="50000">
                <a:srgbClr val="FFFF00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541" name="AutoShape 126"/>
          <p:cNvSpPr>
            <a:spLocks noChangeArrowheads="1"/>
          </p:cNvSpPr>
          <p:nvPr/>
        </p:nvSpPr>
        <p:spPr bwMode="auto">
          <a:xfrm>
            <a:off x="4295775" y="2057400"/>
            <a:ext cx="95250" cy="1047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542" name="AutoShape 127"/>
          <p:cNvSpPr>
            <a:spLocks noChangeArrowheads="1"/>
          </p:cNvSpPr>
          <p:nvPr/>
        </p:nvSpPr>
        <p:spPr bwMode="auto">
          <a:xfrm>
            <a:off x="3019425" y="2066925"/>
            <a:ext cx="95250" cy="1047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543" name="Line 128"/>
          <p:cNvSpPr>
            <a:spLocks noChangeShapeType="1"/>
          </p:cNvSpPr>
          <p:nvPr/>
        </p:nvSpPr>
        <p:spPr bwMode="auto">
          <a:xfrm>
            <a:off x="1795463" y="2060575"/>
            <a:ext cx="0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0544" name="Group 132"/>
          <p:cNvGrpSpPr>
            <a:grpSpLocks/>
          </p:cNvGrpSpPr>
          <p:nvPr/>
        </p:nvGrpSpPr>
        <p:grpSpPr bwMode="auto">
          <a:xfrm>
            <a:off x="5334000" y="2060575"/>
            <a:ext cx="638175" cy="704850"/>
            <a:chOff x="3531" y="1308"/>
            <a:chExt cx="402" cy="444"/>
          </a:xfrm>
        </p:grpSpPr>
        <p:sp>
          <p:nvSpPr>
            <p:cNvPr id="72827" name="AutoShape 123"/>
            <p:cNvSpPr>
              <a:spLocks noChangeArrowheads="1"/>
            </p:cNvSpPr>
            <p:nvPr/>
          </p:nvSpPr>
          <p:spPr bwMode="auto">
            <a:xfrm>
              <a:off x="3531" y="1338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0572" name="AutoShape 130"/>
            <p:cNvSpPr>
              <a:spLocks noChangeArrowheads="1"/>
            </p:cNvSpPr>
            <p:nvPr/>
          </p:nvSpPr>
          <p:spPr bwMode="auto">
            <a:xfrm>
              <a:off x="3699" y="1308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0545" name="Oval 131"/>
          <p:cNvSpPr>
            <a:spLocks noChangeArrowheads="1"/>
          </p:cNvSpPr>
          <p:nvPr/>
        </p:nvSpPr>
        <p:spPr bwMode="auto">
          <a:xfrm>
            <a:off x="541338" y="2060575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2837" name="Text Box 133"/>
          <p:cNvSpPr txBox="1">
            <a:spLocks noChangeArrowheads="1"/>
          </p:cNvSpPr>
          <p:nvPr/>
        </p:nvSpPr>
        <p:spPr bwMode="auto">
          <a:xfrm>
            <a:off x="1579563" y="16764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72838" name="Text Box 134"/>
          <p:cNvSpPr txBox="1">
            <a:spLocks noChangeArrowheads="1"/>
          </p:cNvSpPr>
          <p:nvPr/>
        </p:nvSpPr>
        <p:spPr bwMode="auto">
          <a:xfrm>
            <a:off x="2874963" y="16764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72839" name="Text Box 135"/>
          <p:cNvSpPr txBox="1">
            <a:spLocks noChangeArrowheads="1"/>
          </p:cNvSpPr>
          <p:nvPr/>
        </p:nvSpPr>
        <p:spPr bwMode="auto">
          <a:xfrm>
            <a:off x="4171950" y="16764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72840" name="Text Box 136"/>
          <p:cNvSpPr txBox="1">
            <a:spLocks noChangeArrowheads="1"/>
          </p:cNvSpPr>
          <p:nvPr/>
        </p:nvSpPr>
        <p:spPr bwMode="auto">
          <a:xfrm>
            <a:off x="5467350" y="16764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grpSp>
        <p:nvGrpSpPr>
          <p:cNvPr id="20550" name="Group 137"/>
          <p:cNvGrpSpPr>
            <a:grpSpLocks/>
          </p:cNvGrpSpPr>
          <p:nvPr/>
        </p:nvGrpSpPr>
        <p:grpSpPr bwMode="auto">
          <a:xfrm>
            <a:off x="7956550" y="2060575"/>
            <a:ext cx="638175" cy="704850"/>
            <a:chOff x="3531" y="1308"/>
            <a:chExt cx="402" cy="444"/>
          </a:xfrm>
        </p:grpSpPr>
        <p:sp>
          <p:nvSpPr>
            <p:cNvPr id="72842" name="AutoShape 138"/>
            <p:cNvSpPr>
              <a:spLocks noChangeArrowheads="1"/>
            </p:cNvSpPr>
            <p:nvPr/>
          </p:nvSpPr>
          <p:spPr bwMode="auto">
            <a:xfrm>
              <a:off x="3531" y="1338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0570" name="AutoShape 139"/>
            <p:cNvSpPr>
              <a:spLocks noChangeArrowheads="1"/>
            </p:cNvSpPr>
            <p:nvPr/>
          </p:nvSpPr>
          <p:spPr bwMode="auto">
            <a:xfrm>
              <a:off x="3699" y="1308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72844" name="Text Box 140"/>
          <p:cNvSpPr txBox="1">
            <a:spLocks noChangeArrowheads="1"/>
          </p:cNvSpPr>
          <p:nvPr/>
        </p:nvSpPr>
        <p:spPr bwMode="auto">
          <a:xfrm>
            <a:off x="8101013" y="1628775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20552" name="Freeform 141"/>
          <p:cNvSpPr>
            <a:spLocks/>
          </p:cNvSpPr>
          <p:nvPr/>
        </p:nvSpPr>
        <p:spPr bwMode="auto">
          <a:xfrm>
            <a:off x="609600" y="4483100"/>
            <a:ext cx="8191500" cy="12700"/>
          </a:xfrm>
          <a:custGeom>
            <a:avLst/>
            <a:gdLst>
              <a:gd name="T0" fmla="*/ 0 w 5160"/>
              <a:gd name="T1" fmla="*/ 0 h 8"/>
              <a:gd name="T2" fmla="*/ 2147483647 w 5160"/>
              <a:gd name="T3" fmla="*/ 20161250 h 8"/>
              <a:gd name="T4" fmla="*/ 0 60000 65536"/>
              <a:gd name="T5" fmla="*/ 0 60000 65536"/>
              <a:gd name="T6" fmla="*/ 0 w 5160"/>
              <a:gd name="T7" fmla="*/ 0 h 8"/>
              <a:gd name="T8" fmla="*/ 5160 w 516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60" h="8">
                <a:moveTo>
                  <a:pt x="0" y="0"/>
                </a:moveTo>
                <a:lnTo>
                  <a:pt x="5160" y="8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0553" name="Group 153"/>
          <p:cNvGrpSpPr>
            <a:grpSpLocks/>
          </p:cNvGrpSpPr>
          <p:nvPr/>
        </p:nvGrpSpPr>
        <p:grpSpPr bwMode="auto">
          <a:xfrm>
            <a:off x="3959225" y="4433888"/>
            <a:ext cx="695325" cy="695325"/>
            <a:chOff x="2494" y="2793"/>
            <a:chExt cx="438" cy="438"/>
          </a:xfrm>
        </p:grpSpPr>
        <p:sp>
          <p:nvSpPr>
            <p:cNvPr id="20567" name="AutoShape 143"/>
            <p:cNvSpPr>
              <a:spLocks noChangeArrowheads="1"/>
            </p:cNvSpPr>
            <p:nvPr/>
          </p:nvSpPr>
          <p:spPr bwMode="auto">
            <a:xfrm>
              <a:off x="2494" y="2853"/>
              <a:ext cx="438" cy="37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6855 w 21600"/>
                <a:gd name="T13" fmla="*/ 6857 h 21600"/>
                <a:gd name="T14" fmla="*/ 14745 w 21600"/>
                <a:gd name="T15" fmla="*/ 147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6835" y="6835"/>
                  </a:moveTo>
                  <a:lnTo>
                    <a:pt x="8640" y="6835"/>
                  </a:lnTo>
                  <a:lnTo>
                    <a:pt x="8640" y="4375"/>
                  </a:lnTo>
                  <a:lnTo>
                    <a:pt x="10800" y="0"/>
                  </a:lnTo>
                  <a:lnTo>
                    <a:pt x="12960" y="4375"/>
                  </a:lnTo>
                  <a:lnTo>
                    <a:pt x="12960" y="6835"/>
                  </a:lnTo>
                  <a:lnTo>
                    <a:pt x="14765" y="6835"/>
                  </a:lnTo>
                  <a:lnTo>
                    <a:pt x="14765" y="8640"/>
                  </a:lnTo>
                  <a:lnTo>
                    <a:pt x="17225" y="8640"/>
                  </a:lnTo>
                  <a:lnTo>
                    <a:pt x="21600" y="10800"/>
                  </a:lnTo>
                  <a:lnTo>
                    <a:pt x="17225" y="12960"/>
                  </a:lnTo>
                  <a:lnTo>
                    <a:pt x="14765" y="12960"/>
                  </a:lnTo>
                  <a:lnTo>
                    <a:pt x="14765" y="14765"/>
                  </a:lnTo>
                  <a:lnTo>
                    <a:pt x="12960" y="14765"/>
                  </a:lnTo>
                  <a:lnTo>
                    <a:pt x="12960" y="17225"/>
                  </a:lnTo>
                  <a:lnTo>
                    <a:pt x="10800" y="21600"/>
                  </a:lnTo>
                  <a:lnTo>
                    <a:pt x="8640" y="17225"/>
                  </a:lnTo>
                  <a:lnTo>
                    <a:pt x="8640" y="14765"/>
                  </a:lnTo>
                  <a:lnTo>
                    <a:pt x="6835" y="14765"/>
                  </a:lnTo>
                  <a:lnTo>
                    <a:pt x="6835" y="12960"/>
                  </a:lnTo>
                  <a:lnTo>
                    <a:pt x="4375" y="12960"/>
                  </a:lnTo>
                  <a:lnTo>
                    <a:pt x="0" y="10800"/>
                  </a:lnTo>
                  <a:lnTo>
                    <a:pt x="4375" y="8640"/>
                  </a:lnTo>
                  <a:lnTo>
                    <a:pt x="6835" y="8640"/>
                  </a:lnTo>
                  <a:lnTo>
                    <a:pt x="6835" y="6835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8" name="AutoShape 145"/>
            <p:cNvSpPr>
              <a:spLocks noChangeArrowheads="1"/>
            </p:cNvSpPr>
            <p:nvPr/>
          </p:nvSpPr>
          <p:spPr bwMode="auto">
            <a:xfrm>
              <a:off x="2686" y="2793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20554" name="Group 152"/>
          <p:cNvGrpSpPr>
            <a:grpSpLocks/>
          </p:cNvGrpSpPr>
          <p:nvPr/>
        </p:nvGrpSpPr>
        <p:grpSpPr bwMode="auto">
          <a:xfrm>
            <a:off x="3203575" y="4437063"/>
            <a:ext cx="381000" cy="457200"/>
            <a:chOff x="1798" y="2799"/>
            <a:chExt cx="240" cy="288"/>
          </a:xfrm>
        </p:grpSpPr>
        <p:sp>
          <p:nvSpPr>
            <p:cNvPr id="20565" name="AutoShape 144"/>
            <p:cNvSpPr>
              <a:spLocks noChangeArrowheads="1"/>
            </p:cNvSpPr>
            <p:nvPr/>
          </p:nvSpPr>
          <p:spPr bwMode="auto">
            <a:xfrm>
              <a:off x="1798" y="2841"/>
              <a:ext cx="240" cy="246"/>
            </a:xfrm>
            <a:prstGeom prst="smileyFace">
              <a:avLst>
                <a:gd name="adj" fmla="val 4653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F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566" name="AutoShape 146"/>
            <p:cNvSpPr>
              <a:spLocks noChangeArrowheads="1"/>
            </p:cNvSpPr>
            <p:nvPr/>
          </p:nvSpPr>
          <p:spPr bwMode="auto">
            <a:xfrm>
              <a:off x="1882" y="2799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0555" name="Line 147"/>
          <p:cNvSpPr>
            <a:spLocks noChangeShapeType="1"/>
          </p:cNvSpPr>
          <p:nvPr/>
        </p:nvSpPr>
        <p:spPr bwMode="auto">
          <a:xfrm>
            <a:off x="2411413" y="4437063"/>
            <a:ext cx="0" cy="142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0556" name="Group 154"/>
          <p:cNvGrpSpPr>
            <a:grpSpLocks/>
          </p:cNvGrpSpPr>
          <p:nvPr/>
        </p:nvGrpSpPr>
        <p:grpSpPr bwMode="auto">
          <a:xfrm>
            <a:off x="6948488" y="4437063"/>
            <a:ext cx="638175" cy="704850"/>
            <a:chOff x="3304" y="2805"/>
            <a:chExt cx="402" cy="444"/>
          </a:xfrm>
        </p:grpSpPr>
        <p:sp>
          <p:nvSpPr>
            <p:cNvPr id="72846" name="AutoShape 142"/>
            <p:cNvSpPr>
              <a:spLocks noChangeArrowheads="1"/>
            </p:cNvSpPr>
            <p:nvPr/>
          </p:nvSpPr>
          <p:spPr bwMode="auto">
            <a:xfrm>
              <a:off x="3304" y="2835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0564" name="AutoShape 149"/>
            <p:cNvSpPr>
              <a:spLocks noChangeArrowheads="1"/>
            </p:cNvSpPr>
            <p:nvPr/>
          </p:nvSpPr>
          <p:spPr bwMode="auto">
            <a:xfrm>
              <a:off x="3472" y="2805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0557" name="Oval 150"/>
          <p:cNvSpPr>
            <a:spLocks noChangeArrowheads="1"/>
          </p:cNvSpPr>
          <p:nvPr/>
        </p:nvSpPr>
        <p:spPr bwMode="auto">
          <a:xfrm>
            <a:off x="539750" y="4437063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2855" name="Text Box 151"/>
          <p:cNvSpPr txBox="1">
            <a:spLocks noChangeArrowheads="1"/>
          </p:cNvSpPr>
          <p:nvPr/>
        </p:nvSpPr>
        <p:spPr bwMode="auto">
          <a:xfrm>
            <a:off x="2268538" y="40513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72859" name="Text Box 155"/>
          <p:cNvSpPr txBox="1">
            <a:spLocks noChangeArrowheads="1"/>
          </p:cNvSpPr>
          <p:nvPr/>
        </p:nvSpPr>
        <p:spPr bwMode="auto">
          <a:xfrm>
            <a:off x="3203575" y="40767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72860" name="Text Box 156"/>
          <p:cNvSpPr txBox="1">
            <a:spLocks noChangeArrowheads="1"/>
          </p:cNvSpPr>
          <p:nvPr/>
        </p:nvSpPr>
        <p:spPr bwMode="auto">
          <a:xfrm>
            <a:off x="1331913" y="4076700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72861" name="Text Box 157"/>
          <p:cNvSpPr txBox="1">
            <a:spLocks noChangeArrowheads="1"/>
          </p:cNvSpPr>
          <p:nvPr/>
        </p:nvSpPr>
        <p:spPr bwMode="auto">
          <a:xfrm>
            <a:off x="4140200" y="40767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72862" name="Text Box 158"/>
          <p:cNvSpPr txBox="1">
            <a:spLocks noChangeArrowheads="1"/>
          </p:cNvSpPr>
          <p:nvPr/>
        </p:nvSpPr>
        <p:spPr bwMode="auto">
          <a:xfrm>
            <a:off x="7092950" y="40767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38" grpId="0"/>
      <p:bldP spid="72839" grpId="0"/>
      <p:bldP spid="72840" grpId="0"/>
      <p:bldP spid="72844" grpId="0"/>
      <p:bldP spid="72859" grpId="0"/>
      <p:bldP spid="72860" grpId="0"/>
      <p:bldP spid="72861" grpId="0"/>
      <p:bldP spid="728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5276850" y="34353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65088" y="3582988"/>
            <a:ext cx="9128125" cy="6350"/>
          </a:xfrm>
          <a:custGeom>
            <a:avLst/>
            <a:gdLst>
              <a:gd name="T0" fmla="*/ 0 w 5584"/>
              <a:gd name="T1" fmla="*/ 0 h 4"/>
              <a:gd name="T2" fmla="*/ 2147483647 w 5584"/>
              <a:gd name="T3" fmla="*/ 10080625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0"/>
                </a:moveTo>
                <a:lnTo>
                  <a:pt x="5584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77788" y="3281363"/>
            <a:ext cx="9107487" cy="7937"/>
          </a:xfrm>
          <a:custGeom>
            <a:avLst/>
            <a:gdLst>
              <a:gd name="T0" fmla="*/ 0 w 5572"/>
              <a:gd name="T1" fmla="*/ 15748992 h 4"/>
              <a:gd name="T2" fmla="*/ 2147483647 w 5572"/>
              <a:gd name="T3" fmla="*/ 0 h 4"/>
              <a:gd name="T4" fmla="*/ 0 60000 65536"/>
              <a:gd name="T5" fmla="*/ 0 60000 65536"/>
              <a:gd name="T6" fmla="*/ 0 w 5572"/>
              <a:gd name="T7" fmla="*/ 0 h 4"/>
              <a:gd name="T8" fmla="*/ 5572 w 557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4">
                <a:moveTo>
                  <a:pt x="0" y="4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-36513" y="2979738"/>
            <a:ext cx="9113838" cy="0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65088" y="2703513"/>
            <a:ext cx="9128125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58738" y="2416175"/>
            <a:ext cx="9134475" cy="6350"/>
          </a:xfrm>
          <a:custGeom>
            <a:avLst/>
            <a:gdLst>
              <a:gd name="T0" fmla="*/ 0 w 5588"/>
              <a:gd name="T1" fmla="*/ 0 h 4"/>
              <a:gd name="T2" fmla="*/ 2147483647 w 5588"/>
              <a:gd name="T3" fmla="*/ 10080625 h 4"/>
              <a:gd name="T4" fmla="*/ 0 60000 65536"/>
              <a:gd name="T5" fmla="*/ 0 60000 65536"/>
              <a:gd name="T6" fmla="*/ 0 w 5588"/>
              <a:gd name="T7" fmla="*/ 0 h 4"/>
              <a:gd name="T8" fmla="*/ 5588 w 558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8" h="4">
                <a:moveTo>
                  <a:pt x="0" y="0"/>
                </a:moveTo>
                <a:lnTo>
                  <a:pt x="5588" y="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71438" y="1211263"/>
            <a:ext cx="9128125" cy="6350"/>
          </a:xfrm>
          <a:custGeom>
            <a:avLst/>
            <a:gdLst>
              <a:gd name="T0" fmla="*/ 0 w 5584"/>
              <a:gd name="T1" fmla="*/ 10080625 h 4"/>
              <a:gd name="T2" fmla="*/ 2147483647 w 5584"/>
              <a:gd name="T3" fmla="*/ 0 h 4"/>
              <a:gd name="T4" fmla="*/ 0 60000 65536"/>
              <a:gd name="T5" fmla="*/ 0 60000 65536"/>
              <a:gd name="T6" fmla="*/ 0 w 5584"/>
              <a:gd name="T7" fmla="*/ 0 h 4"/>
              <a:gd name="T8" fmla="*/ 5584 w 5584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4">
                <a:moveTo>
                  <a:pt x="0" y="4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Freeform 9"/>
          <p:cNvSpPr>
            <a:spLocks/>
          </p:cNvSpPr>
          <p:nvPr/>
        </p:nvSpPr>
        <p:spPr bwMode="auto">
          <a:xfrm>
            <a:off x="77788" y="909638"/>
            <a:ext cx="9107487" cy="1587"/>
          </a:xfrm>
          <a:custGeom>
            <a:avLst/>
            <a:gdLst>
              <a:gd name="T0" fmla="*/ 0 w 5572"/>
              <a:gd name="T1" fmla="*/ 0 h 1"/>
              <a:gd name="T2" fmla="*/ 2147483647 w 5572"/>
              <a:gd name="T3" fmla="*/ 0 h 1"/>
              <a:gd name="T4" fmla="*/ 0 60000 65536"/>
              <a:gd name="T5" fmla="*/ 0 60000 65536"/>
              <a:gd name="T6" fmla="*/ 0 w 5572"/>
              <a:gd name="T7" fmla="*/ 0 h 1"/>
              <a:gd name="T8" fmla="*/ 5572 w 55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2" h="1">
                <a:moveTo>
                  <a:pt x="0" y="0"/>
                </a:moveTo>
                <a:lnTo>
                  <a:pt x="55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77788" y="17463"/>
            <a:ext cx="9121775" cy="39687"/>
          </a:xfrm>
          <a:custGeom>
            <a:avLst/>
            <a:gdLst>
              <a:gd name="T0" fmla="*/ 0 w 5580"/>
              <a:gd name="T1" fmla="*/ 0 h 24"/>
              <a:gd name="T2" fmla="*/ 2147483647 w 5580"/>
              <a:gd name="T3" fmla="*/ 65627415 h 24"/>
              <a:gd name="T4" fmla="*/ 0 60000 65536"/>
              <a:gd name="T5" fmla="*/ 0 60000 65536"/>
              <a:gd name="T6" fmla="*/ 0 w 5580"/>
              <a:gd name="T7" fmla="*/ 0 h 24"/>
              <a:gd name="T8" fmla="*/ 5580 w 5580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24">
                <a:moveTo>
                  <a:pt x="0" y="0"/>
                </a:moveTo>
                <a:lnTo>
                  <a:pt x="5580" y="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85725" y="4481513"/>
            <a:ext cx="9118600" cy="17462"/>
          </a:xfrm>
          <a:custGeom>
            <a:avLst/>
            <a:gdLst>
              <a:gd name="T0" fmla="*/ 0 w 5580"/>
              <a:gd name="T1" fmla="*/ 0 h 12"/>
              <a:gd name="T2" fmla="*/ 2147483647 w 5580"/>
              <a:gd name="T3" fmla="*/ 25410120 h 12"/>
              <a:gd name="T4" fmla="*/ 0 60000 65536"/>
              <a:gd name="T5" fmla="*/ 0 60000 65536"/>
              <a:gd name="T6" fmla="*/ 0 w 5580"/>
              <a:gd name="T7" fmla="*/ 0 h 12"/>
              <a:gd name="T8" fmla="*/ 5580 w 5580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2">
                <a:moveTo>
                  <a:pt x="0" y="0"/>
                </a:moveTo>
                <a:lnTo>
                  <a:pt x="5580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85725" y="4781550"/>
            <a:ext cx="9139238" cy="6350"/>
          </a:xfrm>
          <a:custGeom>
            <a:avLst/>
            <a:gdLst>
              <a:gd name="T0" fmla="*/ 0 w 5592"/>
              <a:gd name="T1" fmla="*/ 10080625 h 4"/>
              <a:gd name="T2" fmla="*/ 2147483647 w 5592"/>
              <a:gd name="T3" fmla="*/ 0 h 4"/>
              <a:gd name="T4" fmla="*/ 0 60000 65536"/>
              <a:gd name="T5" fmla="*/ 0 60000 65536"/>
              <a:gd name="T6" fmla="*/ 0 w 5592"/>
              <a:gd name="T7" fmla="*/ 0 h 4"/>
              <a:gd name="T8" fmla="*/ 5592 w 559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4">
                <a:moveTo>
                  <a:pt x="0" y="4"/>
                </a:moveTo>
                <a:lnTo>
                  <a:pt x="559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Freeform 13"/>
          <p:cNvSpPr>
            <a:spLocks/>
          </p:cNvSpPr>
          <p:nvPr/>
        </p:nvSpPr>
        <p:spPr bwMode="auto">
          <a:xfrm>
            <a:off x="85725" y="5083175"/>
            <a:ext cx="9118600" cy="12700"/>
          </a:xfrm>
          <a:custGeom>
            <a:avLst/>
            <a:gdLst>
              <a:gd name="T0" fmla="*/ 0 w 5580"/>
              <a:gd name="T1" fmla="*/ 20161250 h 8"/>
              <a:gd name="T2" fmla="*/ 2147483647 w 5580"/>
              <a:gd name="T3" fmla="*/ 0 h 8"/>
              <a:gd name="T4" fmla="*/ 0 60000 65536"/>
              <a:gd name="T5" fmla="*/ 0 60000 65536"/>
              <a:gd name="T6" fmla="*/ 0 w 5580"/>
              <a:gd name="T7" fmla="*/ 0 h 8"/>
              <a:gd name="T8" fmla="*/ 5580 w 558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8">
                <a:moveTo>
                  <a:pt x="0" y="8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>
            <a:off x="77788" y="5372100"/>
            <a:ext cx="9126537" cy="12700"/>
          </a:xfrm>
          <a:custGeom>
            <a:avLst/>
            <a:gdLst>
              <a:gd name="T0" fmla="*/ 0 w 5584"/>
              <a:gd name="T1" fmla="*/ 20161250 h 8"/>
              <a:gd name="T2" fmla="*/ 2147483647 w 5584"/>
              <a:gd name="T3" fmla="*/ 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8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77788" y="5673725"/>
            <a:ext cx="9121775" cy="1588"/>
          </a:xfrm>
          <a:custGeom>
            <a:avLst/>
            <a:gdLst>
              <a:gd name="T0" fmla="*/ 0 w 5580"/>
              <a:gd name="T1" fmla="*/ 0 h 1"/>
              <a:gd name="T2" fmla="*/ 2147483647 w 5580"/>
              <a:gd name="T3" fmla="*/ 0 h 1"/>
              <a:gd name="T4" fmla="*/ 0 60000 65536"/>
              <a:gd name="T5" fmla="*/ 0 60000 65536"/>
              <a:gd name="T6" fmla="*/ 0 w 5580"/>
              <a:gd name="T7" fmla="*/ 0 h 1"/>
              <a:gd name="T8" fmla="*/ 5580 w 558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0" h="1">
                <a:moveTo>
                  <a:pt x="0" y="0"/>
                </a:moveTo>
                <a:lnTo>
                  <a:pt x="55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Freeform 16"/>
          <p:cNvSpPr>
            <a:spLocks/>
          </p:cNvSpPr>
          <p:nvPr/>
        </p:nvSpPr>
        <p:spPr bwMode="auto">
          <a:xfrm>
            <a:off x="77788" y="5948363"/>
            <a:ext cx="9126537" cy="12700"/>
          </a:xfrm>
          <a:custGeom>
            <a:avLst/>
            <a:gdLst>
              <a:gd name="T0" fmla="*/ 0 w 5584"/>
              <a:gd name="T1" fmla="*/ 0 h 8"/>
              <a:gd name="T2" fmla="*/ 2147483647 w 5584"/>
              <a:gd name="T3" fmla="*/ 20161250 h 8"/>
              <a:gd name="T4" fmla="*/ 0 60000 65536"/>
              <a:gd name="T5" fmla="*/ 0 60000 65536"/>
              <a:gd name="T6" fmla="*/ 0 w 5584"/>
              <a:gd name="T7" fmla="*/ 0 h 8"/>
              <a:gd name="T8" fmla="*/ 5584 w 558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8">
                <a:moveTo>
                  <a:pt x="0" y="0"/>
                </a:moveTo>
                <a:lnTo>
                  <a:pt x="558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Freeform 17"/>
          <p:cNvSpPr>
            <a:spLocks/>
          </p:cNvSpPr>
          <p:nvPr/>
        </p:nvSpPr>
        <p:spPr bwMode="auto">
          <a:xfrm>
            <a:off x="77788" y="6237288"/>
            <a:ext cx="9126537" cy="1587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Freeform 18"/>
          <p:cNvSpPr>
            <a:spLocks/>
          </p:cNvSpPr>
          <p:nvPr/>
        </p:nvSpPr>
        <p:spPr bwMode="auto">
          <a:xfrm>
            <a:off x="65088" y="6505575"/>
            <a:ext cx="9139237" cy="12700"/>
          </a:xfrm>
          <a:custGeom>
            <a:avLst/>
            <a:gdLst>
              <a:gd name="T0" fmla="*/ 0 w 5592"/>
              <a:gd name="T1" fmla="*/ 0 h 8"/>
              <a:gd name="T2" fmla="*/ 2147483647 w 5592"/>
              <a:gd name="T3" fmla="*/ 20161250 h 8"/>
              <a:gd name="T4" fmla="*/ 0 60000 65536"/>
              <a:gd name="T5" fmla="*/ 0 60000 65536"/>
              <a:gd name="T6" fmla="*/ 0 w 5592"/>
              <a:gd name="T7" fmla="*/ 0 h 8"/>
              <a:gd name="T8" fmla="*/ 5592 w 55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92" h="8">
                <a:moveTo>
                  <a:pt x="0" y="0"/>
                </a:moveTo>
                <a:lnTo>
                  <a:pt x="559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Freeform 19"/>
          <p:cNvSpPr>
            <a:spLocks/>
          </p:cNvSpPr>
          <p:nvPr/>
        </p:nvSpPr>
        <p:spPr bwMode="auto">
          <a:xfrm>
            <a:off x="65088" y="6781800"/>
            <a:ext cx="9153525" cy="1588"/>
          </a:xfrm>
          <a:custGeom>
            <a:avLst/>
            <a:gdLst>
              <a:gd name="T0" fmla="*/ 0 w 5600"/>
              <a:gd name="T1" fmla="*/ 0 h 1"/>
              <a:gd name="T2" fmla="*/ 2147483647 w 5600"/>
              <a:gd name="T3" fmla="*/ 0 h 1"/>
              <a:gd name="T4" fmla="*/ 0 60000 65536"/>
              <a:gd name="T5" fmla="*/ 0 60000 65536"/>
              <a:gd name="T6" fmla="*/ 0 w 5600"/>
              <a:gd name="T7" fmla="*/ 0 h 1"/>
              <a:gd name="T8" fmla="*/ 5600 w 56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0" h="1">
                <a:moveTo>
                  <a:pt x="0" y="0"/>
                </a:moveTo>
                <a:lnTo>
                  <a:pt x="560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Freeform 20"/>
          <p:cNvSpPr>
            <a:spLocks/>
          </p:cNvSpPr>
          <p:nvPr/>
        </p:nvSpPr>
        <p:spPr bwMode="auto">
          <a:xfrm>
            <a:off x="4987925" y="50800"/>
            <a:ext cx="12700" cy="6737350"/>
          </a:xfrm>
          <a:custGeom>
            <a:avLst/>
            <a:gdLst>
              <a:gd name="T0" fmla="*/ 20161250 w 8"/>
              <a:gd name="T1" fmla="*/ 0 h 4204"/>
              <a:gd name="T2" fmla="*/ 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8" y="0"/>
                </a:moveTo>
                <a:lnTo>
                  <a:pt x="0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Freeform 21"/>
          <p:cNvSpPr>
            <a:spLocks/>
          </p:cNvSpPr>
          <p:nvPr/>
        </p:nvSpPr>
        <p:spPr bwMode="auto">
          <a:xfrm>
            <a:off x="5314950" y="42863"/>
            <a:ext cx="7938" cy="6719887"/>
          </a:xfrm>
          <a:custGeom>
            <a:avLst/>
            <a:gdLst>
              <a:gd name="T0" fmla="*/ 15752961 w 4"/>
              <a:gd name="T1" fmla="*/ 0 h 4192"/>
              <a:gd name="T2" fmla="*/ 0 w 4"/>
              <a:gd name="T3" fmla="*/ 2147483647 h 4192"/>
              <a:gd name="T4" fmla="*/ 0 60000 65536"/>
              <a:gd name="T5" fmla="*/ 0 60000 65536"/>
              <a:gd name="T6" fmla="*/ 0 w 4"/>
              <a:gd name="T7" fmla="*/ 0 h 4192"/>
              <a:gd name="T8" fmla="*/ 4 w 4"/>
              <a:gd name="T9" fmla="*/ 4192 h 4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2">
                <a:moveTo>
                  <a:pt x="4" y="0"/>
                </a:moveTo>
                <a:lnTo>
                  <a:pt x="0" y="4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Freeform 22"/>
          <p:cNvSpPr>
            <a:spLocks/>
          </p:cNvSpPr>
          <p:nvPr/>
        </p:nvSpPr>
        <p:spPr bwMode="auto">
          <a:xfrm>
            <a:off x="5635625" y="42863"/>
            <a:ext cx="12700" cy="6751637"/>
          </a:xfrm>
          <a:custGeom>
            <a:avLst/>
            <a:gdLst>
              <a:gd name="T0" fmla="*/ 0 w 8"/>
              <a:gd name="T1" fmla="*/ 0 h 4212"/>
              <a:gd name="T2" fmla="*/ 20161250 w 8"/>
              <a:gd name="T3" fmla="*/ 2147483647 h 4212"/>
              <a:gd name="T4" fmla="*/ 0 60000 65536"/>
              <a:gd name="T5" fmla="*/ 0 60000 65536"/>
              <a:gd name="T6" fmla="*/ 0 w 8"/>
              <a:gd name="T7" fmla="*/ 0 h 4212"/>
              <a:gd name="T8" fmla="*/ 8 w 8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12">
                <a:moveTo>
                  <a:pt x="0" y="0"/>
                </a:moveTo>
                <a:lnTo>
                  <a:pt x="8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Freeform 23"/>
          <p:cNvSpPr>
            <a:spLocks/>
          </p:cNvSpPr>
          <p:nvPr/>
        </p:nvSpPr>
        <p:spPr bwMode="auto">
          <a:xfrm>
            <a:off x="5956300" y="50800"/>
            <a:ext cx="12700" cy="6737350"/>
          </a:xfrm>
          <a:custGeom>
            <a:avLst/>
            <a:gdLst>
              <a:gd name="T0" fmla="*/ 0 w 8"/>
              <a:gd name="T1" fmla="*/ 0 h 4204"/>
              <a:gd name="T2" fmla="*/ 20161250 w 8"/>
              <a:gd name="T3" fmla="*/ 2147483647 h 4204"/>
              <a:gd name="T4" fmla="*/ 0 60000 65536"/>
              <a:gd name="T5" fmla="*/ 0 60000 65536"/>
              <a:gd name="T6" fmla="*/ 0 w 8"/>
              <a:gd name="T7" fmla="*/ 0 h 4204"/>
              <a:gd name="T8" fmla="*/ 8 w 8"/>
              <a:gd name="T9" fmla="*/ 4204 h 4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4">
                <a:moveTo>
                  <a:pt x="0" y="0"/>
                </a:moveTo>
                <a:lnTo>
                  <a:pt x="8" y="420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6281738" y="42863"/>
            <a:ext cx="14287" cy="6745287"/>
          </a:xfrm>
          <a:custGeom>
            <a:avLst/>
            <a:gdLst>
              <a:gd name="T0" fmla="*/ 0 w 8"/>
              <a:gd name="T1" fmla="*/ 0 h 4208"/>
              <a:gd name="T2" fmla="*/ 25514796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Freeform 25"/>
          <p:cNvSpPr>
            <a:spLocks/>
          </p:cNvSpPr>
          <p:nvPr/>
        </p:nvSpPr>
        <p:spPr bwMode="auto">
          <a:xfrm>
            <a:off x="6610350" y="63500"/>
            <a:ext cx="25400" cy="6750050"/>
          </a:xfrm>
          <a:custGeom>
            <a:avLst/>
            <a:gdLst>
              <a:gd name="T0" fmla="*/ 0 w 16"/>
              <a:gd name="T1" fmla="*/ 0 h 4212"/>
              <a:gd name="T2" fmla="*/ 40322500 w 16"/>
              <a:gd name="T3" fmla="*/ 2147483647 h 4212"/>
              <a:gd name="T4" fmla="*/ 0 60000 65536"/>
              <a:gd name="T5" fmla="*/ 0 60000 65536"/>
              <a:gd name="T6" fmla="*/ 0 w 16"/>
              <a:gd name="T7" fmla="*/ 0 h 4212"/>
              <a:gd name="T8" fmla="*/ 16 w 16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12">
                <a:moveTo>
                  <a:pt x="0" y="0"/>
                </a:moveTo>
                <a:lnTo>
                  <a:pt x="16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6946900" y="114300"/>
            <a:ext cx="25400" cy="6667500"/>
          </a:xfrm>
          <a:custGeom>
            <a:avLst/>
            <a:gdLst>
              <a:gd name="T0" fmla="*/ 0 w 16"/>
              <a:gd name="T1" fmla="*/ 0 h 4200"/>
              <a:gd name="T2" fmla="*/ 40322500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7262813" y="57150"/>
            <a:ext cx="7937" cy="6724650"/>
          </a:xfrm>
          <a:custGeom>
            <a:avLst/>
            <a:gdLst>
              <a:gd name="T0" fmla="*/ 0 w 4"/>
              <a:gd name="T1" fmla="*/ 0 h 4196"/>
              <a:gd name="T2" fmla="*/ 15748992 w 4"/>
              <a:gd name="T3" fmla="*/ 2147483647 h 4196"/>
              <a:gd name="T4" fmla="*/ 0 60000 65536"/>
              <a:gd name="T5" fmla="*/ 0 60000 65536"/>
              <a:gd name="T6" fmla="*/ 0 w 4"/>
              <a:gd name="T7" fmla="*/ 0 h 4196"/>
              <a:gd name="T8" fmla="*/ 4 w 4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96">
                <a:moveTo>
                  <a:pt x="0" y="0"/>
                </a:moveTo>
                <a:lnTo>
                  <a:pt x="4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7596188" y="63500"/>
            <a:ext cx="6350" cy="6711950"/>
          </a:xfrm>
          <a:custGeom>
            <a:avLst/>
            <a:gdLst>
              <a:gd name="T0" fmla="*/ 0 w 4"/>
              <a:gd name="T1" fmla="*/ 0 h 4188"/>
              <a:gd name="T2" fmla="*/ 10080625 w 4"/>
              <a:gd name="T3" fmla="*/ 2147483647 h 4188"/>
              <a:gd name="T4" fmla="*/ 0 60000 65536"/>
              <a:gd name="T5" fmla="*/ 0 60000 65536"/>
              <a:gd name="T6" fmla="*/ 0 w 4"/>
              <a:gd name="T7" fmla="*/ 0 h 4188"/>
              <a:gd name="T8" fmla="*/ 4 w 4"/>
              <a:gd name="T9" fmla="*/ 4188 h 41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188">
                <a:moveTo>
                  <a:pt x="0" y="0"/>
                </a:moveTo>
                <a:lnTo>
                  <a:pt x="4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7924800" y="63500"/>
            <a:ext cx="17463" cy="6731000"/>
          </a:xfrm>
          <a:custGeom>
            <a:avLst/>
            <a:gdLst>
              <a:gd name="T0" fmla="*/ 0 w 12"/>
              <a:gd name="T1" fmla="*/ 0 h 4200"/>
              <a:gd name="T2" fmla="*/ 25413031 w 12"/>
              <a:gd name="T3" fmla="*/ 2147483647 h 4200"/>
              <a:gd name="T4" fmla="*/ 0 60000 65536"/>
              <a:gd name="T5" fmla="*/ 0 60000 65536"/>
              <a:gd name="T6" fmla="*/ 0 w 12"/>
              <a:gd name="T7" fmla="*/ 0 h 4200"/>
              <a:gd name="T8" fmla="*/ 12 w 12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00">
                <a:moveTo>
                  <a:pt x="0" y="0"/>
                </a:moveTo>
                <a:lnTo>
                  <a:pt x="12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4" name="Freeform 30"/>
          <p:cNvSpPr>
            <a:spLocks/>
          </p:cNvSpPr>
          <p:nvPr/>
        </p:nvSpPr>
        <p:spPr bwMode="auto">
          <a:xfrm>
            <a:off x="8250238" y="57150"/>
            <a:ext cx="20637" cy="6724650"/>
          </a:xfrm>
          <a:custGeom>
            <a:avLst/>
            <a:gdLst>
              <a:gd name="T0" fmla="*/ 0 w 12"/>
              <a:gd name="T1" fmla="*/ 0 h 4196"/>
              <a:gd name="T2" fmla="*/ 35490481 w 12"/>
              <a:gd name="T3" fmla="*/ 2147483647 h 4196"/>
              <a:gd name="T4" fmla="*/ 0 60000 65536"/>
              <a:gd name="T5" fmla="*/ 0 60000 65536"/>
              <a:gd name="T6" fmla="*/ 0 w 12"/>
              <a:gd name="T7" fmla="*/ 0 h 4196"/>
              <a:gd name="T8" fmla="*/ 12 w 12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196">
                <a:moveTo>
                  <a:pt x="0" y="0"/>
                </a:moveTo>
                <a:lnTo>
                  <a:pt x="12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5" name="Freeform 31"/>
          <p:cNvSpPr>
            <a:spLocks/>
          </p:cNvSpPr>
          <p:nvPr/>
        </p:nvSpPr>
        <p:spPr bwMode="auto">
          <a:xfrm>
            <a:off x="8864600" y="635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Freeform 32"/>
          <p:cNvSpPr>
            <a:spLocks/>
          </p:cNvSpPr>
          <p:nvPr/>
        </p:nvSpPr>
        <p:spPr bwMode="auto">
          <a:xfrm>
            <a:off x="4340225" y="38100"/>
            <a:ext cx="7938" cy="6750050"/>
          </a:xfrm>
          <a:custGeom>
            <a:avLst/>
            <a:gdLst>
              <a:gd name="T0" fmla="*/ 15752961 w 4"/>
              <a:gd name="T1" fmla="*/ 0 h 4212"/>
              <a:gd name="T2" fmla="*/ 0 w 4"/>
              <a:gd name="T3" fmla="*/ 2147483647 h 4212"/>
              <a:gd name="T4" fmla="*/ 0 60000 65536"/>
              <a:gd name="T5" fmla="*/ 0 60000 65536"/>
              <a:gd name="T6" fmla="*/ 0 w 4"/>
              <a:gd name="T7" fmla="*/ 0 h 4212"/>
              <a:gd name="T8" fmla="*/ 4 w 4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2">
                <a:moveTo>
                  <a:pt x="4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4006850" y="-26988"/>
            <a:ext cx="4763" cy="6808788"/>
          </a:xfrm>
          <a:custGeom>
            <a:avLst/>
            <a:gdLst>
              <a:gd name="T0" fmla="*/ 7562056 w 3"/>
              <a:gd name="T1" fmla="*/ 0 h 4248"/>
              <a:gd name="T2" fmla="*/ 0 w 3"/>
              <a:gd name="T3" fmla="*/ 2147483647 h 4248"/>
              <a:gd name="T4" fmla="*/ 0 60000 65536"/>
              <a:gd name="T5" fmla="*/ 0 60000 65536"/>
              <a:gd name="T6" fmla="*/ 0 w 3"/>
              <a:gd name="T7" fmla="*/ 0 h 4248"/>
              <a:gd name="T8" fmla="*/ 3 w 3"/>
              <a:gd name="T9" fmla="*/ 4248 h 4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248">
                <a:moveTo>
                  <a:pt x="3" y="0"/>
                </a:moveTo>
                <a:lnTo>
                  <a:pt x="0" y="424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8" name="Freeform 34"/>
          <p:cNvSpPr>
            <a:spLocks/>
          </p:cNvSpPr>
          <p:nvPr/>
        </p:nvSpPr>
        <p:spPr bwMode="auto">
          <a:xfrm>
            <a:off x="3687763" y="31750"/>
            <a:ext cx="31750" cy="6762750"/>
          </a:xfrm>
          <a:custGeom>
            <a:avLst/>
            <a:gdLst>
              <a:gd name="T0" fmla="*/ 0 w 20"/>
              <a:gd name="T1" fmla="*/ 0 h 4220"/>
              <a:gd name="T2" fmla="*/ 50403125 w 20"/>
              <a:gd name="T3" fmla="*/ 2147483647 h 4220"/>
              <a:gd name="T4" fmla="*/ 0 60000 65536"/>
              <a:gd name="T5" fmla="*/ 0 60000 65536"/>
              <a:gd name="T6" fmla="*/ 0 w 20"/>
              <a:gd name="T7" fmla="*/ 0 h 4220"/>
              <a:gd name="T8" fmla="*/ 20 w 20"/>
              <a:gd name="T9" fmla="*/ 4220 h 4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" h="4220">
                <a:moveTo>
                  <a:pt x="0" y="0"/>
                </a:moveTo>
                <a:lnTo>
                  <a:pt x="20" y="422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9" name="Freeform 35"/>
          <p:cNvSpPr>
            <a:spLocks/>
          </p:cNvSpPr>
          <p:nvPr/>
        </p:nvSpPr>
        <p:spPr bwMode="auto">
          <a:xfrm>
            <a:off x="3379788" y="31750"/>
            <a:ext cx="12700" cy="6743700"/>
          </a:xfrm>
          <a:custGeom>
            <a:avLst/>
            <a:gdLst>
              <a:gd name="T0" fmla="*/ 0 w 8"/>
              <a:gd name="T1" fmla="*/ 0 h 4208"/>
              <a:gd name="T2" fmla="*/ 20161250 w 8"/>
              <a:gd name="T3" fmla="*/ 2147483647 h 4208"/>
              <a:gd name="T4" fmla="*/ 0 60000 65536"/>
              <a:gd name="T5" fmla="*/ 0 60000 65536"/>
              <a:gd name="T6" fmla="*/ 0 w 8"/>
              <a:gd name="T7" fmla="*/ 0 h 4208"/>
              <a:gd name="T8" fmla="*/ 8 w 8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08">
                <a:moveTo>
                  <a:pt x="0" y="0"/>
                </a:moveTo>
                <a:lnTo>
                  <a:pt x="8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0" name="Freeform 36"/>
          <p:cNvSpPr>
            <a:spLocks/>
          </p:cNvSpPr>
          <p:nvPr/>
        </p:nvSpPr>
        <p:spPr bwMode="auto">
          <a:xfrm>
            <a:off x="3071813" y="50800"/>
            <a:ext cx="1587" cy="6724650"/>
          </a:xfrm>
          <a:custGeom>
            <a:avLst/>
            <a:gdLst>
              <a:gd name="T0" fmla="*/ 0 w 1"/>
              <a:gd name="T1" fmla="*/ 0 h 4196"/>
              <a:gd name="T2" fmla="*/ 0 w 1"/>
              <a:gd name="T3" fmla="*/ 2147483647 h 4196"/>
              <a:gd name="T4" fmla="*/ 0 60000 65536"/>
              <a:gd name="T5" fmla="*/ 0 60000 65536"/>
              <a:gd name="T6" fmla="*/ 0 w 1"/>
              <a:gd name="T7" fmla="*/ 0 h 4196"/>
              <a:gd name="T8" fmla="*/ 1 w 1"/>
              <a:gd name="T9" fmla="*/ 4196 h 4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196">
                <a:moveTo>
                  <a:pt x="0" y="0"/>
                </a:moveTo>
                <a:lnTo>
                  <a:pt x="0" y="419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1" name="Freeform 37"/>
          <p:cNvSpPr>
            <a:spLocks/>
          </p:cNvSpPr>
          <p:nvPr/>
        </p:nvSpPr>
        <p:spPr bwMode="auto">
          <a:xfrm>
            <a:off x="2736850" y="-14288"/>
            <a:ext cx="12700" cy="6802438"/>
          </a:xfrm>
          <a:custGeom>
            <a:avLst/>
            <a:gdLst>
              <a:gd name="T0" fmla="*/ 23041429 w 7"/>
              <a:gd name="T1" fmla="*/ 0 h 4244"/>
              <a:gd name="T2" fmla="*/ 0 w 7"/>
              <a:gd name="T3" fmla="*/ 2147483647 h 4244"/>
              <a:gd name="T4" fmla="*/ 0 60000 65536"/>
              <a:gd name="T5" fmla="*/ 0 60000 65536"/>
              <a:gd name="T6" fmla="*/ 0 w 7"/>
              <a:gd name="T7" fmla="*/ 0 h 4244"/>
              <a:gd name="T8" fmla="*/ 7 w 7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" h="4244">
                <a:moveTo>
                  <a:pt x="7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2" name="Freeform 38"/>
          <p:cNvSpPr>
            <a:spLocks/>
          </p:cNvSpPr>
          <p:nvPr/>
        </p:nvSpPr>
        <p:spPr bwMode="auto">
          <a:xfrm>
            <a:off x="2411413" y="38100"/>
            <a:ext cx="4762" cy="6743700"/>
          </a:xfrm>
          <a:custGeom>
            <a:avLst/>
            <a:gdLst>
              <a:gd name="T0" fmla="*/ 5669161 w 4"/>
              <a:gd name="T1" fmla="*/ 0 h 4208"/>
              <a:gd name="T2" fmla="*/ 0 w 4"/>
              <a:gd name="T3" fmla="*/ 2147483647 h 4208"/>
              <a:gd name="T4" fmla="*/ 0 60000 65536"/>
              <a:gd name="T5" fmla="*/ 0 60000 65536"/>
              <a:gd name="T6" fmla="*/ 0 w 4"/>
              <a:gd name="T7" fmla="*/ 0 h 4208"/>
              <a:gd name="T8" fmla="*/ 4 w 4"/>
              <a:gd name="T9" fmla="*/ 4208 h 42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08">
                <a:moveTo>
                  <a:pt x="4" y="0"/>
                </a:moveTo>
                <a:lnTo>
                  <a:pt x="0" y="42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3" name="Freeform 39"/>
          <p:cNvSpPr>
            <a:spLocks/>
          </p:cNvSpPr>
          <p:nvPr/>
        </p:nvSpPr>
        <p:spPr bwMode="auto">
          <a:xfrm>
            <a:off x="2097088" y="31750"/>
            <a:ext cx="19050" cy="6750050"/>
          </a:xfrm>
          <a:custGeom>
            <a:avLst/>
            <a:gdLst>
              <a:gd name="T0" fmla="*/ 30241875 w 12"/>
              <a:gd name="T1" fmla="*/ 0 h 4212"/>
              <a:gd name="T2" fmla="*/ 0 w 12"/>
              <a:gd name="T3" fmla="*/ 2147483647 h 4212"/>
              <a:gd name="T4" fmla="*/ 0 60000 65536"/>
              <a:gd name="T5" fmla="*/ 0 60000 65536"/>
              <a:gd name="T6" fmla="*/ 0 w 12"/>
              <a:gd name="T7" fmla="*/ 0 h 4212"/>
              <a:gd name="T8" fmla="*/ 12 w 12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4212">
                <a:moveTo>
                  <a:pt x="12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4" name="Freeform 40"/>
          <p:cNvSpPr>
            <a:spLocks/>
          </p:cNvSpPr>
          <p:nvPr/>
        </p:nvSpPr>
        <p:spPr bwMode="auto">
          <a:xfrm>
            <a:off x="1809750" y="25400"/>
            <a:ext cx="1588" cy="6750050"/>
          </a:xfrm>
          <a:custGeom>
            <a:avLst/>
            <a:gdLst>
              <a:gd name="T0" fmla="*/ 0 w 1"/>
              <a:gd name="T1" fmla="*/ 0 h 4212"/>
              <a:gd name="T2" fmla="*/ 0 w 1"/>
              <a:gd name="T3" fmla="*/ 2147483647 h 4212"/>
              <a:gd name="T4" fmla="*/ 0 60000 65536"/>
              <a:gd name="T5" fmla="*/ 0 60000 65536"/>
              <a:gd name="T6" fmla="*/ 0 w 1"/>
              <a:gd name="T7" fmla="*/ 0 h 4212"/>
              <a:gd name="T8" fmla="*/ 1 w 1"/>
              <a:gd name="T9" fmla="*/ 4212 h 42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12">
                <a:moveTo>
                  <a:pt x="0" y="0"/>
                </a:moveTo>
                <a:lnTo>
                  <a:pt x="0" y="42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5" name="Freeform 41"/>
          <p:cNvSpPr>
            <a:spLocks/>
          </p:cNvSpPr>
          <p:nvPr/>
        </p:nvSpPr>
        <p:spPr bwMode="auto">
          <a:xfrm>
            <a:off x="1487488" y="-26988"/>
            <a:ext cx="7937" cy="6802438"/>
          </a:xfrm>
          <a:custGeom>
            <a:avLst/>
            <a:gdLst>
              <a:gd name="T0" fmla="*/ 0 w 5"/>
              <a:gd name="T1" fmla="*/ 0 h 4244"/>
              <a:gd name="T2" fmla="*/ 12599194 w 5"/>
              <a:gd name="T3" fmla="*/ 2147483647 h 4244"/>
              <a:gd name="T4" fmla="*/ 0 60000 65536"/>
              <a:gd name="T5" fmla="*/ 0 60000 65536"/>
              <a:gd name="T6" fmla="*/ 0 w 5"/>
              <a:gd name="T7" fmla="*/ 0 h 4244"/>
              <a:gd name="T8" fmla="*/ 5 w 5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244">
                <a:moveTo>
                  <a:pt x="0" y="0"/>
                </a:moveTo>
                <a:lnTo>
                  <a:pt x="5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6" name="Freeform 42"/>
          <p:cNvSpPr>
            <a:spLocks/>
          </p:cNvSpPr>
          <p:nvPr/>
        </p:nvSpPr>
        <p:spPr bwMode="auto">
          <a:xfrm>
            <a:off x="1174750" y="38100"/>
            <a:ext cx="6350" cy="6756400"/>
          </a:xfrm>
          <a:custGeom>
            <a:avLst/>
            <a:gdLst>
              <a:gd name="T0" fmla="*/ 0 w 4"/>
              <a:gd name="T1" fmla="*/ 0 h 4216"/>
              <a:gd name="T2" fmla="*/ 10080625 w 4"/>
              <a:gd name="T3" fmla="*/ 2147483647 h 4216"/>
              <a:gd name="T4" fmla="*/ 0 60000 65536"/>
              <a:gd name="T5" fmla="*/ 0 60000 65536"/>
              <a:gd name="T6" fmla="*/ 0 w 4"/>
              <a:gd name="T7" fmla="*/ 0 h 4216"/>
              <a:gd name="T8" fmla="*/ 4 w 4"/>
              <a:gd name="T9" fmla="*/ 4216 h 42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4216">
                <a:moveTo>
                  <a:pt x="0" y="0"/>
                </a:moveTo>
                <a:lnTo>
                  <a:pt x="4" y="42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7" name="Freeform 43"/>
          <p:cNvSpPr>
            <a:spLocks/>
          </p:cNvSpPr>
          <p:nvPr/>
        </p:nvSpPr>
        <p:spPr bwMode="auto">
          <a:xfrm>
            <a:off x="573088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8" name="Freeform 44"/>
          <p:cNvSpPr>
            <a:spLocks/>
          </p:cNvSpPr>
          <p:nvPr/>
        </p:nvSpPr>
        <p:spPr bwMode="auto">
          <a:xfrm>
            <a:off x="77788" y="1511300"/>
            <a:ext cx="9126537" cy="1588"/>
          </a:xfrm>
          <a:custGeom>
            <a:avLst/>
            <a:gdLst>
              <a:gd name="T0" fmla="*/ 0 w 5584"/>
              <a:gd name="T1" fmla="*/ 0 h 1"/>
              <a:gd name="T2" fmla="*/ 2147483647 w 5584"/>
              <a:gd name="T3" fmla="*/ 0 h 1"/>
              <a:gd name="T4" fmla="*/ 0 60000 65536"/>
              <a:gd name="T5" fmla="*/ 0 60000 65536"/>
              <a:gd name="T6" fmla="*/ 0 w 5584"/>
              <a:gd name="T7" fmla="*/ 0 h 1"/>
              <a:gd name="T8" fmla="*/ 5584 w 55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84" h="1">
                <a:moveTo>
                  <a:pt x="0" y="0"/>
                </a:moveTo>
                <a:lnTo>
                  <a:pt x="5584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Freeform 45"/>
          <p:cNvSpPr>
            <a:spLocks/>
          </p:cNvSpPr>
          <p:nvPr/>
        </p:nvSpPr>
        <p:spPr bwMode="auto">
          <a:xfrm>
            <a:off x="8564563" y="63500"/>
            <a:ext cx="12700" cy="6711950"/>
          </a:xfrm>
          <a:custGeom>
            <a:avLst/>
            <a:gdLst>
              <a:gd name="T0" fmla="*/ 10080625 w 8"/>
              <a:gd name="T1" fmla="*/ 123289611 h 4188"/>
              <a:gd name="T2" fmla="*/ 0 w 8"/>
              <a:gd name="T3" fmla="*/ 0 h 4188"/>
              <a:gd name="T4" fmla="*/ 20161250 w 8"/>
              <a:gd name="T5" fmla="*/ 2147483647 h 4188"/>
              <a:gd name="T6" fmla="*/ 0 60000 65536"/>
              <a:gd name="T7" fmla="*/ 0 60000 65536"/>
              <a:gd name="T8" fmla="*/ 0 60000 65536"/>
              <a:gd name="T9" fmla="*/ 0 w 8"/>
              <a:gd name="T10" fmla="*/ 0 h 4188"/>
              <a:gd name="T11" fmla="*/ 8 w 8"/>
              <a:gd name="T12" fmla="*/ 4188 h 4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4188">
                <a:moveTo>
                  <a:pt x="4" y="48"/>
                </a:moveTo>
                <a:lnTo>
                  <a:pt x="0" y="0"/>
                </a:lnTo>
                <a:lnTo>
                  <a:pt x="8" y="418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0" name="Freeform 46"/>
          <p:cNvSpPr>
            <a:spLocks/>
          </p:cNvSpPr>
          <p:nvPr/>
        </p:nvSpPr>
        <p:spPr bwMode="auto">
          <a:xfrm>
            <a:off x="873125" y="-26988"/>
            <a:ext cx="1588" cy="6815138"/>
          </a:xfrm>
          <a:custGeom>
            <a:avLst/>
            <a:gdLst>
              <a:gd name="T0" fmla="*/ 0 w 1"/>
              <a:gd name="T1" fmla="*/ 0 h 4252"/>
              <a:gd name="T2" fmla="*/ 2521744 w 1"/>
              <a:gd name="T3" fmla="*/ 2147483647 h 4252"/>
              <a:gd name="T4" fmla="*/ 0 60000 65536"/>
              <a:gd name="T5" fmla="*/ 0 60000 65536"/>
              <a:gd name="T6" fmla="*/ 0 w 1"/>
              <a:gd name="T7" fmla="*/ 0 h 4252"/>
              <a:gd name="T8" fmla="*/ 1 w 1"/>
              <a:gd name="T9" fmla="*/ 4252 h 42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52">
                <a:moveTo>
                  <a:pt x="0" y="0"/>
                </a:moveTo>
                <a:lnTo>
                  <a:pt x="1" y="42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1" name="Freeform 47"/>
          <p:cNvSpPr>
            <a:spLocks/>
          </p:cNvSpPr>
          <p:nvPr/>
        </p:nvSpPr>
        <p:spPr bwMode="auto">
          <a:xfrm>
            <a:off x="44450" y="2087563"/>
            <a:ext cx="9109075" cy="1587"/>
          </a:xfrm>
          <a:custGeom>
            <a:avLst/>
            <a:gdLst>
              <a:gd name="T0" fmla="*/ 0 w 5573"/>
              <a:gd name="T1" fmla="*/ 0 h 1"/>
              <a:gd name="T2" fmla="*/ 2147483647 w 5573"/>
              <a:gd name="T3" fmla="*/ 2518569 h 1"/>
              <a:gd name="T4" fmla="*/ 0 60000 65536"/>
              <a:gd name="T5" fmla="*/ 0 60000 65536"/>
              <a:gd name="T6" fmla="*/ 0 w 5573"/>
              <a:gd name="T7" fmla="*/ 0 h 1"/>
              <a:gd name="T8" fmla="*/ 5573 w 557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3" h="1">
                <a:moveTo>
                  <a:pt x="0" y="0"/>
                </a:moveTo>
                <a:lnTo>
                  <a:pt x="5573" y="1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2" name="Freeform 48"/>
          <p:cNvSpPr>
            <a:spLocks/>
          </p:cNvSpPr>
          <p:nvPr/>
        </p:nvSpPr>
        <p:spPr bwMode="auto">
          <a:xfrm>
            <a:off x="85725" y="614363"/>
            <a:ext cx="9099550" cy="20637"/>
          </a:xfrm>
          <a:custGeom>
            <a:avLst/>
            <a:gdLst>
              <a:gd name="T0" fmla="*/ 0 w 5568"/>
              <a:gd name="T1" fmla="*/ 0 h 12"/>
              <a:gd name="T2" fmla="*/ 2147483647 w 5568"/>
              <a:gd name="T3" fmla="*/ 35490481 h 12"/>
              <a:gd name="T4" fmla="*/ 0 60000 65536"/>
              <a:gd name="T5" fmla="*/ 0 60000 65536"/>
              <a:gd name="T6" fmla="*/ 0 w 5568"/>
              <a:gd name="T7" fmla="*/ 0 h 12"/>
              <a:gd name="T8" fmla="*/ 5568 w 556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2">
                <a:moveTo>
                  <a:pt x="0" y="0"/>
                </a:moveTo>
                <a:lnTo>
                  <a:pt x="5568" y="1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3" name="Freeform 49"/>
          <p:cNvSpPr>
            <a:spLocks/>
          </p:cNvSpPr>
          <p:nvPr/>
        </p:nvSpPr>
        <p:spPr bwMode="auto">
          <a:xfrm>
            <a:off x="65088" y="3878263"/>
            <a:ext cx="9102725" cy="23812"/>
          </a:xfrm>
          <a:custGeom>
            <a:avLst/>
            <a:gdLst>
              <a:gd name="T0" fmla="*/ 0 w 5569"/>
              <a:gd name="T1" fmla="*/ 0 h 15"/>
              <a:gd name="T2" fmla="*/ 2147483647 w 5569"/>
              <a:gd name="T3" fmla="*/ 37800756 h 15"/>
              <a:gd name="T4" fmla="*/ 0 60000 65536"/>
              <a:gd name="T5" fmla="*/ 0 60000 65536"/>
              <a:gd name="T6" fmla="*/ 0 w 5569"/>
              <a:gd name="T7" fmla="*/ 0 h 15"/>
              <a:gd name="T8" fmla="*/ 5569 w 5569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9" h="15">
                <a:moveTo>
                  <a:pt x="0" y="0"/>
                </a:moveTo>
                <a:lnTo>
                  <a:pt x="5569" y="15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4" name="Freeform 50"/>
          <p:cNvSpPr>
            <a:spLocks/>
          </p:cNvSpPr>
          <p:nvPr/>
        </p:nvSpPr>
        <p:spPr bwMode="auto">
          <a:xfrm>
            <a:off x="77788" y="319088"/>
            <a:ext cx="9101137" cy="25400"/>
          </a:xfrm>
          <a:custGeom>
            <a:avLst/>
            <a:gdLst>
              <a:gd name="T0" fmla="*/ 0 w 5568"/>
              <a:gd name="T1" fmla="*/ 0 h 16"/>
              <a:gd name="T2" fmla="*/ 2147483647 w 5568"/>
              <a:gd name="T3" fmla="*/ 40322500 h 16"/>
              <a:gd name="T4" fmla="*/ 0 60000 65536"/>
              <a:gd name="T5" fmla="*/ 0 60000 65536"/>
              <a:gd name="T6" fmla="*/ 0 w 5568"/>
              <a:gd name="T7" fmla="*/ 0 h 16"/>
              <a:gd name="T8" fmla="*/ 5568 w 5568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8" h="16">
                <a:moveTo>
                  <a:pt x="0" y="0"/>
                </a:moveTo>
                <a:lnTo>
                  <a:pt x="5568" y="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5" name="Freeform 51"/>
          <p:cNvSpPr>
            <a:spLocks/>
          </p:cNvSpPr>
          <p:nvPr/>
        </p:nvSpPr>
        <p:spPr bwMode="auto">
          <a:xfrm>
            <a:off x="9166225" y="50800"/>
            <a:ext cx="26988" cy="6731000"/>
          </a:xfrm>
          <a:custGeom>
            <a:avLst/>
            <a:gdLst>
              <a:gd name="T0" fmla="*/ 0 w 16"/>
              <a:gd name="T1" fmla="*/ 0 h 4200"/>
              <a:gd name="T2" fmla="*/ 45522009 w 16"/>
              <a:gd name="T3" fmla="*/ 2147483647 h 4200"/>
              <a:gd name="T4" fmla="*/ 0 60000 65536"/>
              <a:gd name="T5" fmla="*/ 0 60000 65536"/>
              <a:gd name="T6" fmla="*/ 0 w 16"/>
              <a:gd name="T7" fmla="*/ 0 h 4200"/>
              <a:gd name="T8" fmla="*/ 16 w 16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200">
                <a:moveTo>
                  <a:pt x="0" y="0"/>
                </a:moveTo>
                <a:lnTo>
                  <a:pt x="16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6" name="Freeform 52"/>
          <p:cNvSpPr>
            <a:spLocks/>
          </p:cNvSpPr>
          <p:nvPr/>
        </p:nvSpPr>
        <p:spPr bwMode="auto">
          <a:xfrm>
            <a:off x="-9525" y="-26988"/>
            <a:ext cx="1587" cy="6802438"/>
          </a:xfrm>
          <a:custGeom>
            <a:avLst/>
            <a:gdLst>
              <a:gd name="T0" fmla="*/ 2518569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7" name="Freeform 53"/>
          <p:cNvSpPr>
            <a:spLocks/>
          </p:cNvSpPr>
          <p:nvPr/>
        </p:nvSpPr>
        <p:spPr bwMode="auto">
          <a:xfrm>
            <a:off x="290513" y="-26988"/>
            <a:ext cx="3175" cy="6802438"/>
          </a:xfrm>
          <a:custGeom>
            <a:avLst/>
            <a:gdLst>
              <a:gd name="T0" fmla="*/ 10080625 w 1"/>
              <a:gd name="T1" fmla="*/ 0 h 4244"/>
              <a:gd name="T2" fmla="*/ 0 w 1"/>
              <a:gd name="T3" fmla="*/ 2147483647 h 4244"/>
              <a:gd name="T4" fmla="*/ 0 60000 65536"/>
              <a:gd name="T5" fmla="*/ 0 60000 65536"/>
              <a:gd name="T6" fmla="*/ 0 w 1"/>
              <a:gd name="T7" fmla="*/ 0 h 4244"/>
              <a:gd name="T8" fmla="*/ 1 w 1"/>
              <a:gd name="T9" fmla="*/ 4244 h 42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244">
                <a:moveTo>
                  <a:pt x="1" y="0"/>
                </a:moveTo>
                <a:lnTo>
                  <a:pt x="0" y="424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8" name="Freeform 54"/>
          <p:cNvSpPr>
            <a:spLocks/>
          </p:cNvSpPr>
          <p:nvPr/>
        </p:nvSpPr>
        <p:spPr bwMode="auto">
          <a:xfrm>
            <a:off x="71438" y="1812925"/>
            <a:ext cx="9113837" cy="1588"/>
          </a:xfrm>
          <a:custGeom>
            <a:avLst/>
            <a:gdLst>
              <a:gd name="T0" fmla="*/ 0 w 5576"/>
              <a:gd name="T1" fmla="*/ 0 h 1"/>
              <a:gd name="T2" fmla="*/ 2147483647 w 5576"/>
              <a:gd name="T3" fmla="*/ 0 h 1"/>
              <a:gd name="T4" fmla="*/ 0 60000 65536"/>
              <a:gd name="T5" fmla="*/ 0 60000 65536"/>
              <a:gd name="T6" fmla="*/ 0 w 5576"/>
              <a:gd name="T7" fmla="*/ 0 h 1"/>
              <a:gd name="T8" fmla="*/ 5576 w 557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76" h="1">
                <a:moveTo>
                  <a:pt x="0" y="0"/>
                </a:moveTo>
                <a:lnTo>
                  <a:pt x="55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9" name="Freeform 55"/>
          <p:cNvSpPr>
            <a:spLocks/>
          </p:cNvSpPr>
          <p:nvPr/>
        </p:nvSpPr>
        <p:spPr bwMode="auto">
          <a:xfrm>
            <a:off x="7938" y="4191000"/>
            <a:ext cx="9244012" cy="1588"/>
          </a:xfrm>
          <a:custGeom>
            <a:avLst/>
            <a:gdLst>
              <a:gd name="T0" fmla="*/ 0 w 5472"/>
              <a:gd name="T1" fmla="*/ 0 h 1"/>
              <a:gd name="T2" fmla="*/ 2147483647 w 5472"/>
              <a:gd name="T3" fmla="*/ 0 h 1"/>
              <a:gd name="T4" fmla="*/ 0 60000 65536"/>
              <a:gd name="T5" fmla="*/ 0 60000 65536"/>
              <a:gd name="T6" fmla="*/ 0 w 5472"/>
              <a:gd name="T7" fmla="*/ 0 h 1"/>
              <a:gd name="T8" fmla="*/ 5472 w 5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72" h="1">
                <a:moveTo>
                  <a:pt x="0" y="0"/>
                </a:moveTo>
                <a:lnTo>
                  <a:pt x="5472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0" name="Freeform 56"/>
          <p:cNvSpPr>
            <a:spLocks/>
          </p:cNvSpPr>
          <p:nvPr/>
        </p:nvSpPr>
        <p:spPr bwMode="auto">
          <a:xfrm>
            <a:off x="4670425" y="52388"/>
            <a:ext cx="26988" cy="6724650"/>
          </a:xfrm>
          <a:custGeom>
            <a:avLst/>
            <a:gdLst>
              <a:gd name="T0" fmla="*/ 45522009 w 16"/>
              <a:gd name="T1" fmla="*/ 0 h 4016"/>
              <a:gd name="T2" fmla="*/ 0 w 16"/>
              <a:gd name="T3" fmla="*/ 2147483647 h 4016"/>
              <a:gd name="T4" fmla="*/ 0 60000 65536"/>
              <a:gd name="T5" fmla="*/ 0 60000 65536"/>
              <a:gd name="T6" fmla="*/ 0 w 16"/>
              <a:gd name="T7" fmla="*/ 0 h 4016"/>
              <a:gd name="T8" fmla="*/ 16 w 16"/>
              <a:gd name="T9" fmla="*/ 4016 h 4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016">
                <a:moveTo>
                  <a:pt x="16" y="0"/>
                </a:moveTo>
                <a:lnTo>
                  <a:pt x="0" y="40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21561" name="Text Box 66"/>
          <p:cNvSpPr txBox="1">
            <a:spLocks noChangeArrowheads="1"/>
          </p:cNvSpPr>
          <p:nvPr/>
        </p:nvSpPr>
        <p:spPr bwMode="auto">
          <a:xfrm>
            <a:off x="684213" y="260350"/>
            <a:ext cx="8064500" cy="8302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Визначте довжину одиничного відрізка. </a:t>
            </a:r>
          </a:p>
          <a:p>
            <a:pPr algn="ctr"/>
            <a:r>
              <a:rPr lang="ru-RU" sz="2400">
                <a:solidFill>
                  <a:schemeClr val="tx2"/>
                </a:solidFill>
              </a:rPr>
              <a:t>Знайдіть координати точок.</a:t>
            </a:r>
          </a:p>
        </p:txBody>
      </p:sp>
      <p:sp>
        <p:nvSpPr>
          <p:cNvPr id="21562" name="Freeform 67"/>
          <p:cNvSpPr>
            <a:spLocks/>
          </p:cNvSpPr>
          <p:nvPr/>
        </p:nvSpPr>
        <p:spPr bwMode="auto">
          <a:xfrm>
            <a:off x="573088" y="2082800"/>
            <a:ext cx="8393112" cy="25400"/>
          </a:xfrm>
          <a:custGeom>
            <a:avLst/>
            <a:gdLst>
              <a:gd name="T0" fmla="*/ 0 w 5287"/>
              <a:gd name="T1" fmla="*/ 40322500 h 16"/>
              <a:gd name="T2" fmla="*/ 2147483647 w 5287"/>
              <a:gd name="T3" fmla="*/ 0 h 16"/>
              <a:gd name="T4" fmla="*/ 0 60000 65536"/>
              <a:gd name="T5" fmla="*/ 0 60000 65536"/>
              <a:gd name="T6" fmla="*/ 0 w 5287"/>
              <a:gd name="T7" fmla="*/ 0 h 16"/>
              <a:gd name="T8" fmla="*/ 5287 w 5287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7" h="16">
                <a:moveTo>
                  <a:pt x="0" y="16"/>
                </a:moveTo>
                <a:lnTo>
                  <a:pt x="5287" y="0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3" name="AutoShape 68"/>
          <p:cNvSpPr>
            <a:spLocks noChangeArrowheads="1"/>
          </p:cNvSpPr>
          <p:nvPr/>
        </p:nvSpPr>
        <p:spPr bwMode="auto">
          <a:xfrm>
            <a:off x="4643438" y="2133600"/>
            <a:ext cx="695325" cy="600075"/>
          </a:xfrm>
          <a:custGeom>
            <a:avLst/>
            <a:gdLst>
              <a:gd name="T0" fmla="*/ 720536583 w 21600"/>
              <a:gd name="T1" fmla="*/ 231568692 h 21600"/>
              <a:gd name="T2" fmla="*/ 360268807 w 21600"/>
              <a:gd name="T3" fmla="*/ 463136635 h 21600"/>
              <a:gd name="T4" fmla="*/ 0 w 21600"/>
              <a:gd name="T5" fmla="*/ 231568692 h 21600"/>
              <a:gd name="T6" fmla="*/ 36026880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835 w 21600"/>
              <a:gd name="T13" fmla="*/ 6835 h 21600"/>
              <a:gd name="T14" fmla="*/ 14765 w 21600"/>
              <a:gd name="T15" fmla="*/ 147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6835" y="6835"/>
                </a:moveTo>
                <a:lnTo>
                  <a:pt x="8640" y="6835"/>
                </a:lnTo>
                <a:lnTo>
                  <a:pt x="8640" y="4375"/>
                </a:lnTo>
                <a:lnTo>
                  <a:pt x="10800" y="0"/>
                </a:lnTo>
                <a:lnTo>
                  <a:pt x="12960" y="4375"/>
                </a:lnTo>
                <a:lnTo>
                  <a:pt x="12960" y="6835"/>
                </a:lnTo>
                <a:lnTo>
                  <a:pt x="14765" y="6835"/>
                </a:lnTo>
                <a:lnTo>
                  <a:pt x="14765" y="8640"/>
                </a:lnTo>
                <a:lnTo>
                  <a:pt x="17225" y="8640"/>
                </a:lnTo>
                <a:lnTo>
                  <a:pt x="21600" y="10800"/>
                </a:lnTo>
                <a:lnTo>
                  <a:pt x="17225" y="12960"/>
                </a:lnTo>
                <a:lnTo>
                  <a:pt x="14765" y="12960"/>
                </a:lnTo>
                <a:lnTo>
                  <a:pt x="14765" y="14765"/>
                </a:lnTo>
                <a:lnTo>
                  <a:pt x="12960" y="14765"/>
                </a:lnTo>
                <a:lnTo>
                  <a:pt x="12960" y="17225"/>
                </a:lnTo>
                <a:lnTo>
                  <a:pt x="10800" y="21600"/>
                </a:lnTo>
                <a:lnTo>
                  <a:pt x="8640" y="17225"/>
                </a:lnTo>
                <a:lnTo>
                  <a:pt x="8640" y="14765"/>
                </a:lnTo>
                <a:lnTo>
                  <a:pt x="6835" y="14765"/>
                </a:lnTo>
                <a:lnTo>
                  <a:pt x="6835" y="12960"/>
                </a:lnTo>
                <a:lnTo>
                  <a:pt x="4375" y="12960"/>
                </a:lnTo>
                <a:lnTo>
                  <a:pt x="0" y="10800"/>
                </a:lnTo>
                <a:lnTo>
                  <a:pt x="4375" y="8640"/>
                </a:lnTo>
                <a:lnTo>
                  <a:pt x="6835" y="8640"/>
                </a:lnTo>
                <a:lnTo>
                  <a:pt x="6835" y="6835"/>
                </a:lnTo>
                <a:close/>
              </a:path>
            </a:pathLst>
          </a:cu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4" name="AutoShape 70"/>
          <p:cNvSpPr>
            <a:spLocks noChangeArrowheads="1"/>
          </p:cNvSpPr>
          <p:nvPr/>
        </p:nvSpPr>
        <p:spPr bwMode="auto">
          <a:xfrm>
            <a:off x="4932363" y="2057400"/>
            <a:ext cx="95250" cy="1047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1565" name="Group 73"/>
          <p:cNvGrpSpPr>
            <a:grpSpLocks/>
          </p:cNvGrpSpPr>
          <p:nvPr/>
        </p:nvGrpSpPr>
        <p:grpSpPr bwMode="auto">
          <a:xfrm>
            <a:off x="6948488" y="1989138"/>
            <a:ext cx="638175" cy="704850"/>
            <a:chOff x="3531" y="1308"/>
            <a:chExt cx="402" cy="444"/>
          </a:xfrm>
        </p:grpSpPr>
        <p:sp>
          <p:nvSpPr>
            <p:cNvPr id="73802" name="AutoShape 74"/>
            <p:cNvSpPr>
              <a:spLocks noChangeArrowheads="1"/>
            </p:cNvSpPr>
            <p:nvPr/>
          </p:nvSpPr>
          <p:spPr bwMode="auto">
            <a:xfrm>
              <a:off x="3531" y="1338"/>
              <a:ext cx="402" cy="414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1590" name="AutoShape 75"/>
            <p:cNvSpPr>
              <a:spLocks noChangeArrowheads="1"/>
            </p:cNvSpPr>
            <p:nvPr/>
          </p:nvSpPr>
          <p:spPr bwMode="auto">
            <a:xfrm>
              <a:off x="3699" y="1308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1566" name="Oval 76"/>
          <p:cNvSpPr>
            <a:spLocks noChangeArrowheads="1"/>
          </p:cNvSpPr>
          <p:nvPr/>
        </p:nvSpPr>
        <p:spPr bwMode="auto">
          <a:xfrm>
            <a:off x="541338" y="2060575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2555875" y="1676400"/>
            <a:ext cx="287338" cy="527050"/>
            <a:chOff x="995" y="1056"/>
            <a:chExt cx="181" cy="332"/>
          </a:xfrm>
        </p:grpSpPr>
        <p:sp>
          <p:nvSpPr>
            <p:cNvPr id="21587" name="Line 72"/>
            <p:cNvSpPr>
              <a:spLocks noChangeShapeType="1"/>
            </p:cNvSpPr>
            <p:nvPr/>
          </p:nvSpPr>
          <p:spPr bwMode="auto">
            <a:xfrm>
              <a:off x="1131" y="1298"/>
              <a:ext cx="0" cy="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805" name="Text Box 77"/>
            <p:cNvSpPr txBox="1">
              <a:spLocks noChangeArrowheads="1"/>
            </p:cNvSpPr>
            <p:nvPr/>
          </p:nvSpPr>
          <p:spPr bwMode="auto">
            <a:xfrm>
              <a:off x="995" y="1056"/>
              <a:ext cx="1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</p:grpSp>
      <p:sp>
        <p:nvSpPr>
          <p:cNvPr id="73808" name="Text Box 80"/>
          <p:cNvSpPr txBox="1">
            <a:spLocks noChangeArrowheads="1"/>
          </p:cNvSpPr>
          <p:nvPr/>
        </p:nvSpPr>
        <p:spPr bwMode="auto">
          <a:xfrm>
            <a:off x="7092950" y="162877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21569" name="Freeform 85"/>
          <p:cNvSpPr>
            <a:spLocks/>
          </p:cNvSpPr>
          <p:nvPr/>
        </p:nvSpPr>
        <p:spPr bwMode="auto">
          <a:xfrm>
            <a:off x="-177800" y="5080000"/>
            <a:ext cx="8991600" cy="15875"/>
          </a:xfrm>
          <a:custGeom>
            <a:avLst/>
            <a:gdLst>
              <a:gd name="T0" fmla="*/ 0 w 5664"/>
              <a:gd name="T1" fmla="*/ 25201563 h 10"/>
              <a:gd name="T2" fmla="*/ 2147483647 w 5664"/>
              <a:gd name="T3" fmla="*/ 0 h 10"/>
              <a:gd name="T4" fmla="*/ 0 60000 65536"/>
              <a:gd name="T5" fmla="*/ 0 60000 65536"/>
              <a:gd name="T6" fmla="*/ 0 w 5664"/>
              <a:gd name="T7" fmla="*/ 0 h 10"/>
              <a:gd name="T8" fmla="*/ 5664 w 5664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64" h="10">
                <a:moveTo>
                  <a:pt x="0" y="10"/>
                </a:moveTo>
                <a:lnTo>
                  <a:pt x="5664" y="0"/>
                </a:lnTo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1570" name="Group 89"/>
          <p:cNvGrpSpPr>
            <a:grpSpLocks/>
          </p:cNvGrpSpPr>
          <p:nvPr/>
        </p:nvGrpSpPr>
        <p:grpSpPr bwMode="auto">
          <a:xfrm>
            <a:off x="1619250" y="5062538"/>
            <a:ext cx="381000" cy="457200"/>
            <a:chOff x="1798" y="2799"/>
            <a:chExt cx="240" cy="288"/>
          </a:xfrm>
        </p:grpSpPr>
        <p:sp>
          <p:nvSpPr>
            <p:cNvPr id="21585" name="AutoShape 90"/>
            <p:cNvSpPr>
              <a:spLocks noChangeArrowheads="1"/>
            </p:cNvSpPr>
            <p:nvPr/>
          </p:nvSpPr>
          <p:spPr bwMode="auto">
            <a:xfrm>
              <a:off x="1798" y="2841"/>
              <a:ext cx="240" cy="246"/>
            </a:xfrm>
            <a:prstGeom prst="smileyFace">
              <a:avLst>
                <a:gd name="adj" fmla="val 4653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F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1586" name="AutoShape 91"/>
            <p:cNvSpPr>
              <a:spLocks noChangeArrowheads="1"/>
            </p:cNvSpPr>
            <p:nvPr/>
          </p:nvSpPr>
          <p:spPr bwMode="auto">
            <a:xfrm>
              <a:off x="1882" y="2799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73825" name="Text Box 97"/>
          <p:cNvSpPr txBox="1">
            <a:spLocks noChangeArrowheads="1"/>
          </p:cNvSpPr>
          <p:nvPr/>
        </p:nvSpPr>
        <p:spPr bwMode="auto">
          <a:xfrm>
            <a:off x="4787900" y="1676400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73831" name="Text Box 103"/>
          <p:cNvSpPr txBox="1">
            <a:spLocks noChangeArrowheads="1"/>
          </p:cNvSpPr>
          <p:nvPr/>
        </p:nvSpPr>
        <p:spPr bwMode="auto">
          <a:xfrm>
            <a:off x="1547813" y="46307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24</a:t>
            </a:r>
          </a:p>
        </p:txBody>
      </p:sp>
      <p:sp>
        <p:nvSpPr>
          <p:cNvPr id="73832" name="Text Box 104"/>
          <p:cNvSpPr txBox="1">
            <a:spLocks noChangeArrowheads="1"/>
          </p:cNvSpPr>
          <p:nvPr/>
        </p:nvSpPr>
        <p:spPr bwMode="auto">
          <a:xfrm>
            <a:off x="4716463" y="46767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54</a:t>
            </a:r>
          </a:p>
        </p:txBody>
      </p:sp>
      <p:grpSp>
        <p:nvGrpSpPr>
          <p:cNvPr id="21574" name="Group 107"/>
          <p:cNvGrpSpPr>
            <a:grpSpLocks/>
          </p:cNvGrpSpPr>
          <p:nvPr/>
        </p:nvGrpSpPr>
        <p:grpSpPr bwMode="auto">
          <a:xfrm>
            <a:off x="6300788" y="5013325"/>
            <a:ext cx="638175" cy="742950"/>
            <a:chOff x="2178" y="3852"/>
            <a:chExt cx="402" cy="468"/>
          </a:xfrm>
        </p:grpSpPr>
        <p:sp>
          <p:nvSpPr>
            <p:cNvPr id="73833" name="AutoShape 105"/>
            <p:cNvSpPr>
              <a:spLocks noChangeArrowheads="1"/>
            </p:cNvSpPr>
            <p:nvPr/>
          </p:nvSpPr>
          <p:spPr bwMode="auto">
            <a:xfrm>
              <a:off x="2178" y="3888"/>
              <a:ext cx="402" cy="432"/>
            </a:xfrm>
            <a:prstGeom prst="star5">
              <a:avLst/>
            </a:prstGeom>
            <a:gradFill rotWithShape="1">
              <a:gsLst>
                <a:gs pos="0">
                  <a:srgbClr val="A603AB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1584" name="AutoShape 106"/>
            <p:cNvSpPr>
              <a:spLocks noChangeArrowheads="1"/>
            </p:cNvSpPr>
            <p:nvPr/>
          </p:nvSpPr>
          <p:spPr bwMode="auto">
            <a:xfrm>
              <a:off x="2346" y="3852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73836" name="Text Box 108"/>
          <p:cNvSpPr txBox="1">
            <a:spLocks noChangeArrowheads="1"/>
          </p:cNvSpPr>
          <p:nvPr/>
        </p:nvSpPr>
        <p:spPr bwMode="auto">
          <a:xfrm>
            <a:off x="611188" y="0"/>
            <a:ext cx="793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*</a:t>
            </a:r>
          </a:p>
        </p:txBody>
      </p:sp>
      <p:grpSp>
        <p:nvGrpSpPr>
          <p:cNvPr id="21576" name="Group 112"/>
          <p:cNvGrpSpPr>
            <a:grpSpLocks/>
          </p:cNvGrpSpPr>
          <p:nvPr/>
        </p:nvGrpSpPr>
        <p:grpSpPr bwMode="auto">
          <a:xfrm>
            <a:off x="4859338" y="5038725"/>
            <a:ext cx="323850" cy="695325"/>
            <a:chOff x="1614" y="3882"/>
            <a:chExt cx="204" cy="438"/>
          </a:xfrm>
        </p:grpSpPr>
        <p:sp>
          <p:nvSpPr>
            <p:cNvPr id="21581" name="AutoShape 110"/>
            <p:cNvSpPr>
              <a:spLocks noChangeArrowheads="1"/>
            </p:cNvSpPr>
            <p:nvPr/>
          </p:nvSpPr>
          <p:spPr bwMode="auto">
            <a:xfrm>
              <a:off x="1614" y="3918"/>
              <a:ext cx="204" cy="402"/>
            </a:xfrm>
            <a:prstGeom prst="flowChartSort">
              <a:avLst/>
            </a:prstGeom>
            <a:gradFill rotWithShape="1">
              <a:gsLst>
                <a:gs pos="0">
                  <a:srgbClr val="006699"/>
                </a:gs>
                <a:gs pos="19000">
                  <a:srgbClr val="1170FF"/>
                </a:gs>
                <a:gs pos="28999">
                  <a:srgbClr val="3333CC"/>
                </a:gs>
                <a:gs pos="39999">
                  <a:srgbClr val="2E6792"/>
                </a:gs>
                <a:gs pos="53000">
                  <a:srgbClr val="9999FF"/>
                </a:gs>
                <a:gs pos="84000">
                  <a:srgbClr val="00CCCC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1582" name="AutoShape 111"/>
            <p:cNvSpPr>
              <a:spLocks noChangeArrowheads="1"/>
            </p:cNvSpPr>
            <p:nvPr/>
          </p:nvSpPr>
          <p:spPr bwMode="auto">
            <a:xfrm>
              <a:off x="1680" y="3882"/>
              <a:ext cx="60" cy="6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21577" name="Group 114"/>
          <p:cNvGrpSpPr>
            <a:grpSpLocks/>
          </p:cNvGrpSpPr>
          <p:nvPr/>
        </p:nvGrpSpPr>
        <p:grpSpPr bwMode="auto">
          <a:xfrm>
            <a:off x="107950" y="2781300"/>
            <a:ext cx="8785225" cy="1555750"/>
            <a:chOff x="68" y="1752"/>
            <a:chExt cx="5534" cy="980"/>
          </a:xfrm>
        </p:grpSpPr>
        <p:sp useBgFill="1">
          <p:nvSpPr>
            <p:cNvPr id="21579" name="Text Box 109"/>
            <p:cNvSpPr txBox="1">
              <a:spLocks noChangeArrowheads="1"/>
            </p:cNvSpPr>
            <p:nvPr/>
          </p:nvSpPr>
          <p:spPr bwMode="auto">
            <a:xfrm>
              <a:off x="158" y="1979"/>
              <a:ext cx="5444" cy="52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На малюнку зображена частина координатного пром</a:t>
              </a:r>
              <a:r>
                <a:rPr lang="en-US" sz="2400"/>
                <a:t>e</a:t>
              </a:r>
              <a:r>
                <a:rPr lang="ru-RU" sz="2400"/>
                <a:t>ня. Визначи координату точки, у якій розташована зірочка.</a:t>
              </a:r>
            </a:p>
          </p:txBody>
        </p:sp>
        <p:sp>
          <p:nvSpPr>
            <p:cNvPr id="73841" name="Text Box 113"/>
            <p:cNvSpPr txBox="1">
              <a:spLocks noChangeArrowheads="1"/>
            </p:cNvSpPr>
            <p:nvPr/>
          </p:nvSpPr>
          <p:spPr bwMode="auto">
            <a:xfrm>
              <a:off x="68" y="1752"/>
              <a:ext cx="500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9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*</a:t>
              </a:r>
            </a:p>
          </p:txBody>
        </p:sp>
      </p:grpSp>
      <p:sp>
        <p:nvSpPr>
          <p:cNvPr id="73843" name="Text Box 115"/>
          <p:cNvSpPr txBox="1">
            <a:spLocks noChangeArrowheads="1"/>
          </p:cNvSpPr>
          <p:nvPr/>
        </p:nvSpPr>
        <p:spPr bwMode="auto">
          <a:xfrm>
            <a:off x="6372225" y="4627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69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08" grpId="0"/>
      <p:bldP spid="738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0"/>
          <p:cNvGrpSpPr>
            <a:grpSpLocks/>
          </p:cNvGrpSpPr>
          <p:nvPr/>
        </p:nvGrpSpPr>
        <p:grpSpPr bwMode="auto">
          <a:xfrm>
            <a:off x="612775" y="4421188"/>
            <a:ext cx="8021638" cy="917575"/>
            <a:chOff x="386" y="2785"/>
            <a:chExt cx="5053" cy="578"/>
          </a:xfrm>
        </p:grpSpPr>
        <p:sp>
          <p:nvSpPr>
            <p:cNvPr id="4118" name="Freeform 3" descr="Папирус"/>
            <p:cNvSpPr>
              <a:spLocks/>
            </p:cNvSpPr>
            <p:nvPr/>
          </p:nvSpPr>
          <p:spPr bwMode="auto">
            <a:xfrm>
              <a:off x="386" y="2785"/>
              <a:ext cx="5053" cy="578"/>
            </a:xfrm>
            <a:custGeom>
              <a:avLst/>
              <a:gdLst>
                <a:gd name="T0" fmla="*/ 0 w 3880"/>
                <a:gd name="T1" fmla="*/ 0 h 344"/>
                <a:gd name="T2" fmla="*/ 0 w 3880"/>
                <a:gd name="T3" fmla="*/ 971 h 344"/>
                <a:gd name="T4" fmla="*/ 6568 w 3880"/>
                <a:gd name="T5" fmla="*/ 971 h 344"/>
                <a:gd name="T6" fmla="*/ 6581 w 3880"/>
                <a:gd name="T7" fmla="*/ 0 h 344"/>
                <a:gd name="T8" fmla="*/ 0 w 3880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0"/>
                <a:gd name="T16" fmla="*/ 0 h 344"/>
                <a:gd name="T17" fmla="*/ 3880 w 3880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19" name="Oval 4"/>
            <p:cNvSpPr>
              <a:spLocks noChangeArrowheads="1"/>
            </p:cNvSpPr>
            <p:nvPr/>
          </p:nvSpPr>
          <p:spPr bwMode="auto">
            <a:xfrm rot="-4023734">
              <a:off x="602" y="3019"/>
              <a:ext cx="153" cy="1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11188" y="4941888"/>
            <a:ext cx="806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/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ru-RU" sz="2800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IIII</a:t>
            </a:r>
            <a:r>
              <a:rPr lang="en-US" sz="2400">
                <a:solidFill>
                  <a:srgbClr val="000000"/>
                </a:solidFill>
              </a:rPr>
              <a:t>I</a:t>
            </a:r>
            <a:endParaRPr lang="ru-RU" sz="2000">
              <a:solidFill>
                <a:srgbClr val="000000"/>
              </a:solidFill>
            </a:endParaRP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611188" y="4762500"/>
            <a:ext cx="8281987" cy="698500"/>
            <a:chOff x="385" y="3000"/>
            <a:chExt cx="5217" cy="440"/>
          </a:xfrm>
        </p:grpSpPr>
        <p:sp>
          <p:nvSpPr>
            <p:cNvPr id="4116" name="Text Box 6"/>
            <p:cNvSpPr txBox="1">
              <a:spLocks noChangeArrowheads="1"/>
            </p:cNvSpPr>
            <p:nvPr/>
          </p:nvSpPr>
          <p:spPr bwMode="auto">
            <a:xfrm>
              <a:off x="385" y="3000"/>
              <a:ext cx="50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0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1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3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4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5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6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7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  8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9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  10     </a:t>
              </a:r>
              <a:endParaRPr lang="ru-RU" sz="1600" b="1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4117" name="Text Box 56"/>
            <p:cNvSpPr txBox="1">
              <a:spLocks noChangeArrowheads="1"/>
            </p:cNvSpPr>
            <p:nvPr/>
          </p:nvSpPr>
          <p:spPr bwMode="auto">
            <a:xfrm>
              <a:off x="385" y="3113"/>
              <a:ext cx="52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</a:t>
              </a:r>
              <a:r>
                <a:rPr lang="ru-RU" sz="800">
                  <a:solidFill>
                    <a:srgbClr val="FF0000"/>
                  </a:solidFill>
                </a:rPr>
                <a:t>  </a:t>
              </a:r>
              <a:r>
                <a:rPr lang="ru-RU" sz="200">
                  <a:solidFill>
                    <a:srgbClr val="FF0000"/>
                  </a:solidFill>
                </a:rPr>
                <a:t> </a:t>
              </a:r>
              <a:r>
                <a:rPr lang="ru-RU" sz="800">
                  <a:solidFill>
                    <a:srgbClr val="FF0000"/>
                  </a:solidFill>
                </a:rPr>
                <a:t>   </a:t>
              </a:r>
              <a:r>
                <a:rPr lang="ru-RU" sz="2000">
                  <a:solidFill>
                    <a:srgbClr val="FF0000"/>
                  </a:solidFill>
                </a:rPr>
                <a:t>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 </a:t>
              </a:r>
              <a:r>
                <a:rPr lang="ru-RU" sz="800">
                  <a:solidFill>
                    <a:srgbClr val="FF0000"/>
                  </a:solidFill>
                </a:rPr>
                <a:t> </a:t>
              </a:r>
              <a:r>
                <a:rPr lang="ru-RU" sz="2000">
                  <a:solidFill>
                    <a:srgbClr val="FF0000"/>
                  </a:solidFill>
                </a:rPr>
                <a:t> 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  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 </a:t>
              </a:r>
              <a:r>
                <a:rPr lang="ru-RU" sz="800">
                  <a:solidFill>
                    <a:srgbClr val="FF0000"/>
                  </a:solidFill>
                </a:rPr>
                <a:t> </a:t>
              </a:r>
              <a:r>
                <a:rPr lang="ru-RU" sz="400">
                  <a:solidFill>
                    <a:srgbClr val="FF0000"/>
                  </a:solidFill>
                </a:rPr>
                <a:t> </a:t>
              </a:r>
              <a:r>
                <a:rPr lang="ru-RU" sz="200">
                  <a:solidFill>
                    <a:srgbClr val="FF0000"/>
                  </a:solidFill>
                </a:rPr>
                <a:t>  </a:t>
              </a:r>
              <a:r>
                <a:rPr lang="ru-RU" sz="400">
                  <a:solidFill>
                    <a:srgbClr val="FF0000"/>
                  </a:solidFill>
                </a:rPr>
                <a:t> </a:t>
              </a:r>
              <a:r>
                <a:rPr lang="ru-RU" sz="200">
                  <a:solidFill>
                    <a:srgbClr val="FF0000"/>
                  </a:solidFill>
                </a:rPr>
                <a:t> </a:t>
              </a:r>
              <a:r>
                <a:rPr lang="ru-RU" sz="2000">
                  <a:solidFill>
                    <a:srgbClr val="FF0000"/>
                  </a:solidFill>
                </a:rPr>
                <a:t> </a:t>
              </a:r>
              <a:r>
                <a:rPr lang="ru-RU" sz="200">
                  <a:solidFill>
                    <a:srgbClr val="FF0000"/>
                  </a:solidFill>
                </a:rPr>
                <a:t>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800">
                  <a:solidFill>
                    <a:srgbClr val="FF0000"/>
                  </a:solidFill>
                </a:rPr>
                <a:t>    </a:t>
              </a:r>
              <a:r>
                <a:rPr lang="ru-RU" sz="400">
                  <a:solidFill>
                    <a:srgbClr val="FF0000"/>
                  </a:solidFill>
                </a:rPr>
                <a:t>      </a:t>
              </a:r>
              <a:r>
                <a:rPr lang="ru-RU" sz="2800">
                  <a:solidFill>
                    <a:srgbClr val="FF0000"/>
                  </a:solidFill>
                </a:rPr>
                <a:t> </a:t>
              </a:r>
              <a:r>
                <a:rPr lang="ru-RU" sz="2000">
                  <a:solidFill>
                    <a:srgbClr val="FF0000"/>
                  </a:solidFill>
                </a:rPr>
                <a:t>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800">
                  <a:solidFill>
                    <a:srgbClr val="FF0000"/>
                  </a:solidFill>
                </a:rPr>
                <a:t>     </a:t>
              </a:r>
              <a:r>
                <a:rPr lang="ru-RU" sz="200">
                  <a:solidFill>
                    <a:srgbClr val="FF0000"/>
                  </a:solidFill>
                </a:rPr>
                <a:t>        </a:t>
              </a:r>
              <a:r>
                <a:rPr lang="ru-RU" sz="2800">
                  <a:solidFill>
                    <a:srgbClr val="FF0000"/>
                  </a:solidFill>
                </a:rPr>
                <a:t>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 </a:t>
              </a:r>
              <a:r>
                <a:rPr lang="ru-RU" sz="200">
                  <a:solidFill>
                    <a:srgbClr val="FF0000"/>
                  </a:solidFill>
                </a:rPr>
                <a:t> </a:t>
              </a:r>
              <a:r>
                <a:rPr lang="ru-RU" sz="2000">
                  <a:solidFill>
                    <a:srgbClr val="FF0000"/>
                  </a:solidFill>
                </a:rPr>
                <a:t> 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</a:t>
              </a:r>
              <a:r>
                <a:rPr lang="ru-RU" sz="200">
                  <a:solidFill>
                    <a:srgbClr val="FF0000"/>
                  </a:solidFill>
                </a:rPr>
                <a:t>    </a:t>
              </a:r>
              <a:r>
                <a:rPr lang="ru-RU" sz="2000">
                  <a:solidFill>
                    <a:srgbClr val="FF0000"/>
                  </a:solidFill>
                </a:rPr>
                <a:t>  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    </a:t>
              </a:r>
              <a:r>
                <a:rPr lang="ru-RU" sz="200">
                  <a:solidFill>
                    <a:srgbClr val="FF0000"/>
                  </a:solidFill>
                </a:rPr>
                <a:t> </a:t>
              </a:r>
              <a:r>
                <a:rPr lang="ru-RU" sz="2000">
                  <a:solidFill>
                    <a:srgbClr val="FF0000"/>
                  </a:solidFill>
                </a:rPr>
                <a:t>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r>
                <a:rPr lang="ru-RU" sz="2000">
                  <a:solidFill>
                    <a:srgbClr val="FF0000"/>
                  </a:solidFill>
                </a:rPr>
                <a:t>    </a:t>
              </a:r>
              <a:r>
                <a:rPr lang="ru-RU" sz="200">
                  <a:solidFill>
                    <a:srgbClr val="FF0000"/>
                  </a:solidFill>
                </a:rPr>
                <a:t>    </a:t>
              </a:r>
              <a:r>
                <a:rPr lang="ru-RU" sz="2000">
                  <a:solidFill>
                    <a:srgbClr val="FF0000"/>
                  </a:solidFill>
                </a:rPr>
                <a:t>     </a:t>
              </a:r>
              <a:r>
                <a:rPr lang="en-US" sz="2800">
                  <a:solidFill>
                    <a:srgbClr val="FF0000"/>
                  </a:solidFill>
                </a:rPr>
                <a:t>I</a:t>
              </a:r>
              <a:endParaRPr lang="ru-RU" sz="2400">
                <a:solidFill>
                  <a:srgbClr val="FF0000"/>
                </a:solidFill>
              </a:endParaRPr>
            </a:p>
          </p:txBody>
        </p:sp>
      </p:grpSp>
      <p:sp>
        <p:nvSpPr>
          <p:cNvPr id="33811" name="Freeform 19"/>
          <p:cNvSpPr>
            <a:spLocks/>
          </p:cNvSpPr>
          <p:nvPr/>
        </p:nvSpPr>
        <p:spPr bwMode="auto">
          <a:xfrm>
            <a:off x="739775" y="5421313"/>
            <a:ext cx="4483100" cy="12700"/>
          </a:xfrm>
          <a:custGeom>
            <a:avLst/>
            <a:gdLst>
              <a:gd name="T0" fmla="*/ 0 w 2824"/>
              <a:gd name="T1" fmla="*/ 20161250 h 8"/>
              <a:gd name="T2" fmla="*/ 2147483647 w 2824"/>
              <a:gd name="T3" fmla="*/ 0 h 8"/>
              <a:gd name="T4" fmla="*/ 0 60000 65536"/>
              <a:gd name="T5" fmla="*/ 0 60000 65536"/>
              <a:gd name="T6" fmla="*/ 0 w 2824"/>
              <a:gd name="T7" fmla="*/ 0 h 8"/>
              <a:gd name="T8" fmla="*/ 2824 w 28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24" h="8">
                <a:moveTo>
                  <a:pt x="0" y="8"/>
                </a:moveTo>
                <a:lnTo>
                  <a:pt x="28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5219700" y="2492375"/>
            <a:ext cx="2011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АВ = 6 см</a:t>
            </a: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395288" y="5516563"/>
            <a:ext cx="5049837" cy="519112"/>
            <a:chOff x="249" y="3475"/>
            <a:chExt cx="3181" cy="327"/>
          </a:xfrm>
        </p:grpSpPr>
        <p:sp>
          <p:nvSpPr>
            <p:cNvPr id="33844" name="Text Box 52"/>
            <p:cNvSpPr txBox="1">
              <a:spLocks noChangeArrowheads="1"/>
            </p:cNvSpPr>
            <p:nvPr/>
          </p:nvSpPr>
          <p:spPr bwMode="auto">
            <a:xfrm>
              <a:off x="249" y="3475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33845" name="Text Box 53"/>
            <p:cNvSpPr txBox="1">
              <a:spLocks noChangeArrowheads="1"/>
            </p:cNvSpPr>
            <p:nvPr/>
          </p:nvSpPr>
          <p:spPr bwMode="auto">
            <a:xfrm>
              <a:off x="3152" y="3475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755650" y="333375"/>
            <a:ext cx="80645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smtClean="0"/>
              <a:t>Довжину відрізків вимірюють лінійкою. </a:t>
            </a:r>
          </a:p>
          <a:p>
            <a:pPr eaLnBrk="1" hangingPunct="1">
              <a:defRPr/>
            </a:pPr>
            <a:r>
              <a:rPr lang="ru-RU" sz="2400" smtClean="0"/>
              <a:t>На лінійці нанесені </a:t>
            </a:r>
            <a:r>
              <a:rPr lang="ru-RU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штрихи</a:t>
            </a:r>
            <a:r>
              <a:rPr lang="ru-RU" sz="2400" smtClean="0"/>
              <a:t>.</a:t>
            </a:r>
          </a:p>
          <a:p>
            <a:pPr eaLnBrk="1" hangingPunct="1">
              <a:defRPr/>
            </a:pPr>
            <a:r>
              <a:rPr lang="ru-RU" sz="2400" smtClean="0"/>
              <a:t>Вони разбивають лінійку на рівні частини. </a:t>
            </a:r>
          </a:p>
          <a:p>
            <a:pPr eaLnBrk="1" hangingPunct="1">
              <a:defRPr/>
            </a:pPr>
            <a:r>
              <a:rPr lang="ru-RU" sz="2400" smtClean="0"/>
              <a:t>Ці частини називають </a:t>
            </a:r>
            <a:r>
              <a:rPr lang="uk-UA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поділками</a:t>
            </a:r>
            <a:r>
              <a:rPr lang="ru-RU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r>
              <a:rPr lang="ru-RU" sz="2400" smtClean="0"/>
              <a:t>Усі поділки лінійки складають </a:t>
            </a:r>
            <a:r>
              <a:rPr lang="ru-RU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шкалу.</a:t>
            </a:r>
          </a:p>
        </p:txBody>
      </p:sp>
      <p:sp>
        <p:nvSpPr>
          <p:cNvPr id="33850" name="Text Box 58"/>
          <p:cNvSpPr txBox="1">
            <a:spLocks noChangeArrowheads="1"/>
          </p:cNvSpPr>
          <p:nvPr/>
        </p:nvSpPr>
        <p:spPr bwMode="auto">
          <a:xfrm>
            <a:off x="1042988" y="6021388"/>
            <a:ext cx="331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Ціна </a:t>
            </a:r>
            <a:r>
              <a:rPr lang="ru-RU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поділки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1 см</a:t>
            </a:r>
          </a:p>
        </p:txBody>
      </p:sp>
      <p:sp useBgFill="1"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3708400" y="6021388"/>
            <a:ext cx="647700" cy="4572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мм</a:t>
            </a:r>
          </a:p>
        </p:txBody>
      </p:sp>
      <p:sp>
        <p:nvSpPr>
          <p:cNvPr id="33853" name="Text Box 61"/>
          <p:cNvSpPr txBox="1">
            <a:spLocks noChangeArrowheads="1"/>
          </p:cNvSpPr>
          <p:nvPr/>
        </p:nvSpPr>
        <p:spPr bwMode="auto">
          <a:xfrm>
            <a:off x="7164388" y="2492375"/>
            <a:ext cx="165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= 60 мм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 rot="-1051847">
            <a:off x="395288" y="3197225"/>
            <a:ext cx="1903412" cy="1979613"/>
            <a:chOff x="519" y="587"/>
            <a:chExt cx="951" cy="1168"/>
          </a:xfrm>
        </p:grpSpPr>
        <p:sp>
          <p:nvSpPr>
            <p:cNvPr id="4109" name="Freeform 2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>
                <a:gd name="T0" fmla="*/ 864 w 951"/>
                <a:gd name="T1" fmla="*/ 0 h 1168"/>
                <a:gd name="T2" fmla="*/ 951 w 951"/>
                <a:gd name="T3" fmla="*/ 84 h 1168"/>
                <a:gd name="T4" fmla="*/ 209 w 951"/>
                <a:gd name="T5" fmla="*/ 1009 h 1168"/>
                <a:gd name="T6" fmla="*/ 0 w 951"/>
                <a:gd name="T7" fmla="*/ 1168 h 1168"/>
                <a:gd name="T8" fmla="*/ 118 w 951"/>
                <a:gd name="T9" fmla="*/ 935 h 1168"/>
                <a:gd name="T10" fmla="*/ 864 w 951"/>
                <a:gd name="T11" fmla="*/ 0 h 11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1"/>
                <a:gd name="T19" fmla="*/ 0 h 1168"/>
                <a:gd name="T20" fmla="*/ 951 w 951"/>
                <a:gd name="T21" fmla="*/ 1168 h 11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auto">
            <a:xfrm>
              <a:off x="522" y="1499"/>
              <a:ext cx="220" cy="247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4111" name="Freeform 2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>
                <a:gd name="T0" fmla="*/ 96 w 96"/>
                <a:gd name="T1" fmla="*/ 39 h 104"/>
                <a:gd name="T2" fmla="*/ 56 w 96"/>
                <a:gd name="T3" fmla="*/ 0 h 104"/>
                <a:gd name="T4" fmla="*/ 0 w 96"/>
                <a:gd name="T5" fmla="*/ 104 h 104"/>
                <a:gd name="T6" fmla="*/ 96 w 96"/>
                <a:gd name="T7" fmla="*/ 39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04"/>
                <a:gd name="T14" fmla="*/ 96 w 96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2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>
                <a:gd name="T0" fmla="*/ 736 w 736"/>
                <a:gd name="T1" fmla="*/ 0 h 912"/>
                <a:gd name="T2" fmla="*/ 0 w 736"/>
                <a:gd name="T3" fmla="*/ 912 h 912"/>
                <a:gd name="T4" fmla="*/ 0 60000 65536"/>
                <a:gd name="T5" fmla="*/ 0 60000 65536"/>
                <a:gd name="T6" fmla="*/ 0 w 736"/>
                <a:gd name="T7" fmla="*/ 0 h 912"/>
                <a:gd name="T8" fmla="*/ 736 w 736"/>
                <a:gd name="T9" fmla="*/ 912 h 9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Freeform 2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>
                <a:gd name="T0" fmla="*/ 736 w 736"/>
                <a:gd name="T1" fmla="*/ 0 h 908"/>
                <a:gd name="T2" fmla="*/ 0 w 736"/>
                <a:gd name="T3" fmla="*/ 908 h 908"/>
                <a:gd name="T4" fmla="*/ 0 60000 65536"/>
                <a:gd name="T5" fmla="*/ 0 60000 65536"/>
                <a:gd name="T6" fmla="*/ 0 w 736"/>
                <a:gd name="T7" fmla="*/ 0 h 908"/>
                <a:gd name="T8" fmla="*/ 736 w 736"/>
                <a:gd name="T9" fmla="*/ 908 h 9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50226 -0.0076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" y="-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811" grpId="0" animBg="1"/>
      <p:bldP spid="33832" grpId="0"/>
      <p:bldP spid="33850" grpId="0"/>
      <p:bldP spid="33851" grpId="0" animBg="1"/>
      <p:bldP spid="338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5"/>
          <p:cNvSpPr>
            <a:spLocks noChangeArrowheads="1"/>
          </p:cNvSpPr>
          <p:nvPr/>
        </p:nvSpPr>
        <p:spPr bwMode="auto">
          <a:xfrm rot="-5400000">
            <a:off x="1612900" y="3260726"/>
            <a:ext cx="1635125" cy="2717800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531" name="Line 6"/>
          <p:cNvSpPr>
            <a:spLocks noChangeShapeType="1"/>
          </p:cNvSpPr>
          <p:nvPr/>
        </p:nvSpPr>
        <p:spPr bwMode="auto">
          <a:xfrm flipH="1">
            <a:off x="2430463" y="3802063"/>
            <a:ext cx="12700" cy="1254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2" name="Line 7"/>
          <p:cNvSpPr>
            <a:spLocks noChangeShapeType="1"/>
          </p:cNvSpPr>
          <p:nvPr/>
        </p:nvSpPr>
        <p:spPr bwMode="auto">
          <a:xfrm flipH="1">
            <a:off x="2833688" y="3854450"/>
            <a:ext cx="34925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8"/>
          <p:cNvSpPr>
            <a:spLocks noChangeShapeType="1"/>
          </p:cNvSpPr>
          <p:nvPr/>
        </p:nvSpPr>
        <p:spPr bwMode="auto">
          <a:xfrm flipH="1">
            <a:off x="3179763" y="3948113"/>
            <a:ext cx="68262" cy="104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 flipH="1">
            <a:off x="3444875" y="4137025"/>
            <a:ext cx="92075" cy="84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 flipH="1">
            <a:off x="3629025" y="4410075"/>
            <a:ext cx="125413" cy="523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11"/>
          <p:cNvSpPr>
            <a:spLocks noChangeShapeType="1"/>
          </p:cNvSpPr>
          <p:nvPr/>
        </p:nvSpPr>
        <p:spPr bwMode="auto">
          <a:xfrm>
            <a:off x="3675063" y="4838700"/>
            <a:ext cx="1381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12"/>
          <p:cNvSpPr>
            <a:spLocks noChangeShapeType="1"/>
          </p:cNvSpPr>
          <p:nvPr/>
        </p:nvSpPr>
        <p:spPr bwMode="auto">
          <a:xfrm>
            <a:off x="3662363" y="5268913"/>
            <a:ext cx="150812" cy="111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Line 13"/>
          <p:cNvSpPr>
            <a:spLocks noChangeShapeType="1"/>
          </p:cNvSpPr>
          <p:nvPr/>
        </p:nvSpPr>
        <p:spPr bwMode="auto">
          <a:xfrm>
            <a:off x="2039938" y="3843338"/>
            <a:ext cx="46037" cy="127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>
            <a:off x="1636713" y="3948113"/>
            <a:ext cx="80962" cy="104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Line 15"/>
          <p:cNvSpPr>
            <a:spLocks noChangeShapeType="1"/>
          </p:cNvSpPr>
          <p:nvPr/>
        </p:nvSpPr>
        <p:spPr bwMode="auto">
          <a:xfrm>
            <a:off x="1314450" y="4116388"/>
            <a:ext cx="103188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Line 16"/>
          <p:cNvSpPr>
            <a:spLocks noChangeShapeType="1"/>
          </p:cNvSpPr>
          <p:nvPr/>
        </p:nvSpPr>
        <p:spPr bwMode="auto">
          <a:xfrm>
            <a:off x="1130300" y="4357688"/>
            <a:ext cx="138113" cy="619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2" name="Line 17"/>
          <p:cNvSpPr>
            <a:spLocks noChangeShapeType="1"/>
          </p:cNvSpPr>
          <p:nvPr/>
        </p:nvSpPr>
        <p:spPr bwMode="auto">
          <a:xfrm>
            <a:off x="1084263" y="4808538"/>
            <a:ext cx="138112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3" name="Line 18"/>
          <p:cNvSpPr>
            <a:spLocks noChangeShapeType="1"/>
          </p:cNvSpPr>
          <p:nvPr/>
        </p:nvSpPr>
        <p:spPr bwMode="auto">
          <a:xfrm>
            <a:off x="1084263" y="5184775"/>
            <a:ext cx="138112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3635375" y="4076700"/>
            <a:ext cx="946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180</a:t>
            </a:r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 flipH="1" flipV="1">
            <a:off x="2108200" y="3979863"/>
            <a:ext cx="334963" cy="13001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828675" y="3717925"/>
            <a:ext cx="719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40</a:t>
            </a:r>
          </a:p>
        </p:txBody>
      </p:sp>
      <p:grpSp>
        <p:nvGrpSpPr>
          <p:cNvPr id="22547" name="Group 44"/>
          <p:cNvGrpSpPr>
            <a:grpSpLocks/>
          </p:cNvGrpSpPr>
          <p:nvPr/>
        </p:nvGrpSpPr>
        <p:grpSpPr bwMode="auto">
          <a:xfrm>
            <a:off x="7512050" y="1052513"/>
            <a:ext cx="1308100" cy="1243012"/>
            <a:chOff x="3054" y="1752"/>
            <a:chExt cx="733" cy="647"/>
          </a:xfrm>
        </p:grpSpPr>
        <p:sp>
          <p:nvSpPr>
            <p:cNvPr id="22561" name="AutoShape 25"/>
            <p:cNvSpPr>
              <a:spLocks noChangeArrowheads="1"/>
            </p:cNvSpPr>
            <p:nvPr/>
          </p:nvSpPr>
          <p:spPr bwMode="auto">
            <a:xfrm>
              <a:off x="3054" y="1752"/>
              <a:ext cx="733" cy="6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3 w 21600"/>
                <a:gd name="T25" fmla="*/ 3172 h 21600"/>
                <a:gd name="T26" fmla="*/ 18447 w 21600"/>
                <a:gd name="T27" fmla="*/ 1842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97" y="10800"/>
                  </a:moveTo>
                  <a:cubicBezTo>
                    <a:pt x="3697" y="14723"/>
                    <a:pt x="6877" y="17903"/>
                    <a:pt x="10800" y="17903"/>
                  </a:cubicBezTo>
                  <a:cubicBezTo>
                    <a:pt x="14723" y="17903"/>
                    <a:pt x="17903" y="14723"/>
                    <a:pt x="17903" y="10800"/>
                  </a:cubicBezTo>
                  <a:cubicBezTo>
                    <a:pt x="17903" y="6877"/>
                    <a:pt x="14723" y="3697"/>
                    <a:pt x="10800" y="3697"/>
                  </a:cubicBezTo>
                  <a:cubicBezTo>
                    <a:pt x="6877" y="3697"/>
                    <a:pt x="3697" y="6877"/>
                    <a:pt x="3697" y="1080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3170" y="1858"/>
              <a:ext cx="487" cy="429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32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60</a:t>
              </a:r>
            </a:p>
          </p:txBody>
        </p:sp>
      </p:grpSp>
      <p:sp>
        <p:nvSpPr>
          <p:cNvPr id="22548" name="AutoShape 27"/>
          <p:cNvSpPr>
            <a:spLocks noChangeArrowheads="1"/>
          </p:cNvSpPr>
          <p:nvPr/>
        </p:nvSpPr>
        <p:spPr bwMode="auto">
          <a:xfrm>
            <a:off x="2384425" y="5184775"/>
            <a:ext cx="115888" cy="1158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549" name="Rectangle 28"/>
          <p:cNvSpPr>
            <a:spLocks noChangeArrowheads="1"/>
          </p:cNvSpPr>
          <p:nvPr/>
        </p:nvSpPr>
        <p:spPr bwMode="auto">
          <a:xfrm>
            <a:off x="250825" y="188913"/>
            <a:ext cx="87137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Визначте чи  перевищив швидкість водій чи ні, якщо після аварії спідометр поломався, а  стрілка завмерла на місці.</a:t>
            </a:r>
          </a:p>
        </p:txBody>
      </p:sp>
      <p:sp>
        <p:nvSpPr>
          <p:cNvPr id="65575" name="Freeform 39"/>
          <p:cNvSpPr>
            <a:spLocks/>
          </p:cNvSpPr>
          <p:nvPr/>
        </p:nvSpPr>
        <p:spPr bwMode="auto">
          <a:xfrm>
            <a:off x="179388" y="4078288"/>
            <a:ext cx="8856662" cy="2663825"/>
          </a:xfrm>
          <a:custGeom>
            <a:avLst/>
            <a:gdLst/>
            <a:ahLst/>
            <a:cxnLst>
              <a:cxn ang="0">
                <a:pos x="272" y="0"/>
              </a:cxn>
              <a:cxn ang="0">
                <a:pos x="1678" y="1179"/>
              </a:cxn>
              <a:cxn ang="0">
                <a:pos x="1724" y="771"/>
              </a:cxn>
              <a:cxn ang="0">
                <a:pos x="2041" y="725"/>
              </a:cxn>
              <a:cxn ang="0">
                <a:pos x="2132" y="363"/>
              </a:cxn>
              <a:cxn ang="0">
                <a:pos x="2767" y="499"/>
              </a:cxn>
              <a:cxn ang="0">
                <a:pos x="2767" y="90"/>
              </a:cxn>
              <a:cxn ang="0">
                <a:pos x="3765" y="363"/>
              </a:cxn>
              <a:cxn ang="0">
                <a:pos x="5579" y="952"/>
              </a:cxn>
              <a:cxn ang="0">
                <a:pos x="5579" y="2086"/>
              </a:cxn>
              <a:cxn ang="0">
                <a:pos x="0" y="2086"/>
              </a:cxn>
              <a:cxn ang="0">
                <a:pos x="272" y="0"/>
              </a:cxn>
            </a:cxnLst>
            <a:rect l="0" t="0" r="r" b="b"/>
            <a:pathLst>
              <a:path w="5579" h="2086">
                <a:moveTo>
                  <a:pt x="272" y="0"/>
                </a:moveTo>
                <a:lnTo>
                  <a:pt x="1678" y="1179"/>
                </a:lnTo>
                <a:lnTo>
                  <a:pt x="1724" y="771"/>
                </a:lnTo>
                <a:lnTo>
                  <a:pt x="2041" y="725"/>
                </a:lnTo>
                <a:lnTo>
                  <a:pt x="2132" y="363"/>
                </a:lnTo>
                <a:lnTo>
                  <a:pt x="2767" y="499"/>
                </a:lnTo>
                <a:lnTo>
                  <a:pt x="2767" y="90"/>
                </a:lnTo>
                <a:lnTo>
                  <a:pt x="3765" y="363"/>
                </a:lnTo>
                <a:lnTo>
                  <a:pt x="5579" y="952"/>
                </a:lnTo>
                <a:lnTo>
                  <a:pt x="5579" y="2086"/>
                </a:lnTo>
                <a:lnTo>
                  <a:pt x="0" y="2086"/>
                </a:lnTo>
                <a:lnTo>
                  <a:pt x="2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71AA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2551" name="Freeform 40"/>
          <p:cNvSpPr>
            <a:spLocks/>
          </p:cNvSpPr>
          <p:nvPr/>
        </p:nvSpPr>
        <p:spPr bwMode="auto">
          <a:xfrm>
            <a:off x="-107950" y="3357563"/>
            <a:ext cx="4608513" cy="576262"/>
          </a:xfrm>
          <a:custGeom>
            <a:avLst/>
            <a:gdLst>
              <a:gd name="T0" fmla="*/ 0 w 2903"/>
              <a:gd name="T1" fmla="*/ 898856013 h 317"/>
              <a:gd name="T2" fmla="*/ 2147483647 w 2903"/>
              <a:gd name="T3" fmla="*/ 598136324 h 317"/>
              <a:gd name="T4" fmla="*/ 2147483647 w 2903"/>
              <a:gd name="T5" fmla="*/ 1047564330 h 317"/>
              <a:gd name="T6" fmla="*/ 2147483647 w 2903"/>
              <a:gd name="T7" fmla="*/ 297416635 h 317"/>
              <a:gd name="T8" fmla="*/ 2147483647 w 2903"/>
              <a:gd name="T9" fmla="*/ 1047564330 h 317"/>
              <a:gd name="T10" fmla="*/ 2147483647 w 2903"/>
              <a:gd name="T11" fmla="*/ 1047564330 h 317"/>
              <a:gd name="T12" fmla="*/ 2147483647 w 2903"/>
              <a:gd name="T13" fmla="*/ 898856013 h 317"/>
              <a:gd name="T14" fmla="*/ 2147483647 w 2903"/>
              <a:gd name="T15" fmla="*/ 0 h 317"/>
              <a:gd name="T16" fmla="*/ 226814087 w 2903"/>
              <a:gd name="T17" fmla="*/ 0 h 3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03"/>
              <a:gd name="T28" fmla="*/ 0 h 317"/>
              <a:gd name="T29" fmla="*/ 2903 w 2903"/>
              <a:gd name="T30" fmla="*/ 317 h 3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03" h="317">
                <a:moveTo>
                  <a:pt x="0" y="272"/>
                </a:moveTo>
                <a:lnTo>
                  <a:pt x="1179" y="181"/>
                </a:lnTo>
                <a:lnTo>
                  <a:pt x="1224" y="317"/>
                </a:lnTo>
                <a:lnTo>
                  <a:pt x="1723" y="90"/>
                </a:lnTo>
                <a:lnTo>
                  <a:pt x="2041" y="317"/>
                </a:lnTo>
                <a:lnTo>
                  <a:pt x="2313" y="317"/>
                </a:lnTo>
                <a:lnTo>
                  <a:pt x="2903" y="272"/>
                </a:lnTo>
                <a:lnTo>
                  <a:pt x="2857" y="0"/>
                </a:lnTo>
                <a:lnTo>
                  <a:pt x="90" y="0"/>
                </a:lnTo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2" name="Freeform 41"/>
          <p:cNvSpPr>
            <a:spLocks/>
          </p:cNvSpPr>
          <p:nvPr/>
        </p:nvSpPr>
        <p:spPr bwMode="auto">
          <a:xfrm>
            <a:off x="827088" y="5734050"/>
            <a:ext cx="576262" cy="431800"/>
          </a:xfrm>
          <a:custGeom>
            <a:avLst/>
            <a:gdLst>
              <a:gd name="T0" fmla="*/ 0 w 363"/>
              <a:gd name="T1" fmla="*/ 572074675 h 272"/>
              <a:gd name="T2" fmla="*/ 458668040 w 363"/>
              <a:gd name="T3" fmla="*/ 0 h 272"/>
              <a:gd name="T4" fmla="*/ 914815131 w 363"/>
              <a:gd name="T5" fmla="*/ 342741250 h 272"/>
              <a:gd name="T6" fmla="*/ 458668040 w 363"/>
              <a:gd name="T7" fmla="*/ 456147488 h 272"/>
              <a:gd name="T8" fmla="*/ 342740953 w 363"/>
              <a:gd name="T9" fmla="*/ 685482500 h 272"/>
              <a:gd name="T10" fmla="*/ 0 w 363"/>
              <a:gd name="T11" fmla="*/ 572074675 h 2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3"/>
              <a:gd name="T19" fmla="*/ 0 h 272"/>
              <a:gd name="T20" fmla="*/ 363 w 363"/>
              <a:gd name="T21" fmla="*/ 272 h 2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3" h="272">
                <a:moveTo>
                  <a:pt x="0" y="227"/>
                </a:moveTo>
                <a:lnTo>
                  <a:pt x="182" y="0"/>
                </a:lnTo>
                <a:lnTo>
                  <a:pt x="363" y="136"/>
                </a:lnTo>
                <a:lnTo>
                  <a:pt x="182" y="181"/>
                </a:lnTo>
                <a:lnTo>
                  <a:pt x="136" y="272"/>
                </a:lnTo>
                <a:lnTo>
                  <a:pt x="0" y="22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3" name="Freeform 42"/>
          <p:cNvSpPr>
            <a:spLocks/>
          </p:cNvSpPr>
          <p:nvPr/>
        </p:nvSpPr>
        <p:spPr bwMode="auto">
          <a:xfrm flipH="1" flipV="1">
            <a:off x="2843213" y="6021388"/>
            <a:ext cx="576262" cy="431800"/>
          </a:xfrm>
          <a:custGeom>
            <a:avLst/>
            <a:gdLst>
              <a:gd name="T0" fmla="*/ 0 w 363"/>
              <a:gd name="T1" fmla="*/ 572074675 h 272"/>
              <a:gd name="T2" fmla="*/ 458668040 w 363"/>
              <a:gd name="T3" fmla="*/ 0 h 272"/>
              <a:gd name="T4" fmla="*/ 914815131 w 363"/>
              <a:gd name="T5" fmla="*/ 342741250 h 272"/>
              <a:gd name="T6" fmla="*/ 458668040 w 363"/>
              <a:gd name="T7" fmla="*/ 456147488 h 272"/>
              <a:gd name="T8" fmla="*/ 342740953 w 363"/>
              <a:gd name="T9" fmla="*/ 685482500 h 272"/>
              <a:gd name="T10" fmla="*/ 0 w 363"/>
              <a:gd name="T11" fmla="*/ 572074675 h 2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3"/>
              <a:gd name="T19" fmla="*/ 0 h 272"/>
              <a:gd name="T20" fmla="*/ 363 w 363"/>
              <a:gd name="T21" fmla="*/ 272 h 2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3" h="272">
                <a:moveTo>
                  <a:pt x="0" y="227"/>
                </a:moveTo>
                <a:lnTo>
                  <a:pt x="182" y="0"/>
                </a:lnTo>
                <a:lnTo>
                  <a:pt x="363" y="136"/>
                </a:lnTo>
                <a:lnTo>
                  <a:pt x="182" y="181"/>
                </a:lnTo>
                <a:lnTo>
                  <a:pt x="136" y="272"/>
                </a:lnTo>
                <a:lnTo>
                  <a:pt x="0" y="22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4" name="Freeform 43"/>
          <p:cNvSpPr>
            <a:spLocks/>
          </p:cNvSpPr>
          <p:nvPr/>
        </p:nvSpPr>
        <p:spPr bwMode="auto">
          <a:xfrm>
            <a:off x="7380288" y="6021388"/>
            <a:ext cx="812800" cy="438150"/>
          </a:xfrm>
          <a:custGeom>
            <a:avLst/>
            <a:gdLst>
              <a:gd name="T0" fmla="*/ 1290320000 w 512"/>
              <a:gd name="T1" fmla="*/ 123486863 h 276"/>
              <a:gd name="T2" fmla="*/ 831651563 w 512"/>
              <a:gd name="T3" fmla="*/ 695563125 h 276"/>
              <a:gd name="T4" fmla="*/ 375502488 w 512"/>
              <a:gd name="T5" fmla="*/ 352821875 h 276"/>
              <a:gd name="T6" fmla="*/ 0 w 512"/>
              <a:gd name="T7" fmla="*/ 0 h 276"/>
              <a:gd name="T8" fmla="*/ 947578750 w 512"/>
              <a:gd name="T9" fmla="*/ 10080625 h 276"/>
              <a:gd name="T10" fmla="*/ 1290320000 w 512"/>
              <a:gd name="T11" fmla="*/ 123486863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2"/>
              <a:gd name="T19" fmla="*/ 0 h 276"/>
              <a:gd name="T20" fmla="*/ 512 w 512"/>
              <a:gd name="T21" fmla="*/ 276 h 2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2" h="276">
                <a:moveTo>
                  <a:pt x="512" y="49"/>
                </a:moveTo>
                <a:lnTo>
                  <a:pt x="330" y="276"/>
                </a:lnTo>
                <a:lnTo>
                  <a:pt x="149" y="140"/>
                </a:lnTo>
                <a:lnTo>
                  <a:pt x="0" y="0"/>
                </a:lnTo>
                <a:lnTo>
                  <a:pt x="376" y="4"/>
                </a:lnTo>
                <a:lnTo>
                  <a:pt x="512" y="4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323850" y="1341438"/>
            <a:ext cx="7127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1) 180 – 40 = 140 різниця між найбільшим і найменшим показником (7 поділок шкали)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323850" y="2251075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2) 140 : 7 = 20 (км/год) ціна 1 поділки</a:t>
            </a:r>
          </a:p>
        </p:txBody>
      </p:sp>
      <p:sp>
        <p:nvSpPr>
          <p:cNvPr id="65584" name="Text Box 48"/>
          <p:cNvSpPr txBox="1">
            <a:spLocks noChangeArrowheads="1"/>
          </p:cNvSpPr>
          <p:nvPr/>
        </p:nvSpPr>
        <p:spPr bwMode="auto">
          <a:xfrm>
            <a:off x="1692275" y="3357563"/>
            <a:ext cx="719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80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23850" y="2827338"/>
            <a:ext cx="7993063" cy="457200"/>
            <a:chOff x="204" y="1781"/>
            <a:chExt cx="5035" cy="288"/>
          </a:xfrm>
        </p:grpSpPr>
        <p:sp>
          <p:nvSpPr>
            <p:cNvPr id="22559" name="Text Box 47"/>
            <p:cNvSpPr txBox="1">
              <a:spLocks noChangeArrowheads="1"/>
            </p:cNvSpPr>
            <p:nvPr/>
          </p:nvSpPr>
          <p:spPr bwMode="auto">
            <a:xfrm>
              <a:off x="204" y="1781"/>
              <a:ext cx="50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3) 40 + 2  20 = 80 (км/год) швидкість у момент аварії.</a:t>
              </a:r>
            </a:p>
          </p:txBody>
        </p:sp>
        <p:graphicFrame>
          <p:nvGraphicFramePr>
            <p:cNvPr id="22560" name="Object 49"/>
            <p:cNvGraphicFramePr>
              <a:graphicFrameLocks noChangeAspect="1"/>
            </p:cNvGraphicFramePr>
            <p:nvPr/>
          </p:nvGraphicFramePr>
          <p:xfrm>
            <a:off x="1020" y="1842"/>
            <a:ext cx="160" cy="160"/>
          </p:xfrm>
          <a:graphic>
            <a:graphicData uri="http://schemas.openxmlformats.org/presentationml/2006/ole">
              <p:oleObj spid="_x0000_s22560" name="Формула" r:id="rId3" imgW="75969" imgH="75969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81" grpId="0"/>
      <p:bldP spid="65582" grpId="0"/>
      <p:bldP spid="6558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89"/>
          <p:cNvGrpSpPr>
            <a:grpSpLocks/>
          </p:cNvGrpSpPr>
          <p:nvPr/>
        </p:nvGrpSpPr>
        <p:grpSpPr bwMode="auto">
          <a:xfrm>
            <a:off x="827088" y="908050"/>
            <a:ext cx="8369300" cy="5618163"/>
            <a:chOff x="440" y="571"/>
            <a:chExt cx="5272" cy="3539"/>
          </a:xfrm>
        </p:grpSpPr>
        <p:sp>
          <p:nvSpPr>
            <p:cNvPr id="23577" name="Text Box 51"/>
            <p:cNvSpPr txBox="1">
              <a:spLocks noChangeArrowheads="1"/>
            </p:cNvSpPr>
            <p:nvPr/>
          </p:nvSpPr>
          <p:spPr bwMode="auto">
            <a:xfrm rot="5400000">
              <a:off x="-1109" y="2120"/>
              <a:ext cx="353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1079500" algn="l"/>
                </a:tabLst>
              </a:pPr>
              <a:r>
                <a:rPr lang="en-US" sz="4000">
                  <a:solidFill>
                    <a:srgbClr val="FF0000"/>
                  </a:solidFill>
                </a:rPr>
                <a:t>I I I I I I I I I I I I I I I I I I I</a:t>
              </a:r>
              <a:endParaRPr lang="ru-RU" sz="4000">
                <a:solidFill>
                  <a:srgbClr val="FF0000"/>
                </a:solidFill>
              </a:endParaRPr>
            </a:p>
          </p:txBody>
        </p:sp>
        <p:grpSp>
          <p:nvGrpSpPr>
            <p:cNvPr id="23578" name="Group 88"/>
            <p:cNvGrpSpPr>
              <a:grpSpLocks/>
            </p:cNvGrpSpPr>
            <p:nvPr/>
          </p:nvGrpSpPr>
          <p:grpSpPr bwMode="auto">
            <a:xfrm>
              <a:off x="748" y="663"/>
              <a:ext cx="4964" cy="3222"/>
              <a:chOff x="748" y="663"/>
              <a:chExt cx="4964" cy="3222"/>
            </a:xfrm>
          </p:grpSpPr>
          <p:grpSp>
            <p:nvGrpSpPr>
              <p:cNvPr id="23579" name="Group 73"/>
              <p:cNvGrpSpPr>
                <a:grpSpLocks/>
              </p:cNvGrpSpPr>
              <p:nvPr/>
            </p:nvGrpSpPr>
            <p:grpSpPr bwMode="auto">
              <a:xfrm>
                <a:off x="748" y="1026"/>
                <a:ext cx="4964" cy="2859"/>
                <a:chOff x="748" y="1026"/>
                <a:chExt cx="4964" cy="2859"/>
              </a:xfrm>
            </p:grpSpPr>
            <p:grpSp>
              <p:nvGrpSpPr>
                <p:cNvPr id="23582" name="Group 55"/>
                <p:cNvGrpSpPr>
                  <a:grpSpLocks/>
                </p:cNvGrpSpPr>
                <p:nvPr/>
              </p:nvGrpSpPr>
              <p:grpSpPr bwMode="auto">
                <a:xfrm>
                  <a:off x="748" y="3521"/>
                  <a:ext cx="4899" cy="364"/>
                  <a:chOff x="748" y="3521"/>
                  <a:chExt cx="4899" cy="364"/>
                </a:xfrm>
              </p:grpSpPr>
              <p:sp>
                <p:nvSpPr>
                  <p:cNvPr id="23597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748" y="3884"/>
                    <a:ext cx="4899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8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748" y="3702"/>
                    <a:ext cx="4899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9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748" y="3521"/>
                    <a:ext cx="4899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3583" name="Freeform 57"/>
                <p:cNvSpPr>
                  <a:spLocks/>
                </p:cNvSpPr>
                <p:nvPr/>
              </p:nvSpPr>
              <p:spPr bwMode="auto">
                <a:xfrm>
                  <a:off x="760" y="3344"/>
                  <a:ext cx="4872" cy="16"/>
                </a:xfrm>
                <a:custGeom>
                  <a:avLst/>
                  <a:gdLst>
                    <a:gd name="T0" fmla="*/ 0 w 4872"/>
                    <a:gd name="T1" fmla="*/ 0 h 16"/>
                    <a:gd name="T2" fmla="*/ 4872 w 4872"/>
                    <a:gd name="T3" fmla="*/ 16 h 16"/>
                    <a:gd name="T4" fmla="*/ 0 60000 65536"/>
                    <a:gd name="T5" fmla="*/ 0 60000 65536"/>
                    <a:gd name="T6" fmla="*/ 0 w 4872"/>
                    <a:gd name="T7" fmla="*/ 0 h 16"/>
                    <a:gd name="T8" fmla="*/ 4872 w 4872"/>
                    <a:gd name="T9" fmla="*/ 16 h 1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872" h="16">
                      <a:moveTo>
                        <a:pt x="0" y="0"/>
                      </a:moveTo>
                      <a:lnTo>
                        <a:pt x="4872" y="16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4" name="Freeform 60"/>
                <p:cNvSpPr>
                  <a:spLocks/>
                </p:cNvSpPr>
                <p:nvPr/>
              </p:nvSpPr>
              <p:spPr bwMode="auto">
                <a:xfrm>
                  <a:off x="776" y="3176"/>
                  <a:ext cx="4896" cy="8"/>
                </a:xfrm>
                <a:custGeom>
                  <a:avLst/>
                  <a:gdLst>
                    <a:gd name="T0" fmla="*/ 0 w 4896"/>
                    <a:gd name="T1" fmla="*/ 0 h 8"/>
                    <a:gd name="T2" fmla="*/ 4896 w 4896"/>
                    <a:gd name="T3" fmla="*/ 8 h 8"/>
                    <a:gd name="T4" fmla="*/ 0 60000 65536"/>
                    <a:gd name="T5" fmla="*/ 0 60000 65536"/>
                    <a:gd name="T6" fmla="*/ 0 w 4896"/>
                    <a:gd name="T7" fmla="*/ 0 h 8"/>
                    <a:gd name="T8" fmla="*/ 4896 w 4896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896" h="8">
                      <a:moveTo>
                        <a:pt x="0" y="0"/>
                      </a:moveTo>
                      <a:lnTo>
                        <a:pt x="4896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5" name="Freeform 61"/>
                <p:cNvSpPr>
                  <a:spLocks/>
                </p:cNvSpPr>
                <p:nvPr/>
              </p:nvSpPr>
              <p:spPr bwMode="auto">
                <a:xfrm>
                  <a:off x="752" y="2992"/>
                  <a:ext cx="4944" cy="8"/>
                </a:xfrm>
                <a:custGeom>
                  <a:avLst/>
                  <a:gdLst>
                    <a:gd name="T0" fmla="*/ 0 w 4944"/>
                    <a:gd name="T1" fmla="*/ 0 h 8"/>
                    <a:gd name="T2" fmla="*/ 4944 w 4944"/>
                    <a:gd name="T3" fmla="*/ 8 h 8"/>
                    <a:gd name="T4" fmla="*/ 0 60000 65536"/>
                    <a:gd name="T5" fmla="*/ 0 60000 65536"/>
                    <a:gd name="T6" fmla="*/ 0 w 4944"/>
                    <a:gd name="T7" fmla="*/ 0 h 8"/>
                    <a:gd name="T8" fmla="*/ 4944 w 494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44" h="8">
                      <a:moveTo>
                        <a:pt x="0" y="0"/>
                      </a:moveTo>
                      <a:lnTo>
                        <a:pt x="494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6" name="Freeform 62"/>
                <p:cNvSpPr>
                  <a:spLocks/>
                </p:cNvSpPr>
                <p:nvPr/>
              </p:nvSpPr>
              <p:spPr bwMode="auto">
                <a:xfrm>
                  <a:off x="777" y="2824"/>
                  <a:ext cx="4872" cy="16"/>
                </a:xfrm>
                <a:custGeom>
                  <a:avLst/>
                  <a:gdLst>
                    <a:gd name="T0" fmla="*/ 0 w 4872"/>
                    <a:gd name="T1" fmla="*/ 0 h 16"/>
                    <a:gd name="T2" fmla="*/ 4872 w 4872"/>
                    <a:gd name="T3" fmla="*/ 16 h 16"/>
                    <a:gd name="T4" fmla="*/ 0 60000 65536"/>
                    <a:gd name="T5" fmla="*/ 0 60000 65536"/>
                    <a:gd name="T6" fmla="*/ 0 w 4872"/>
                    <a:gd name="T7" fmla="*/ 0 h 16"/>
                    <a:gd name="T8" fmla="*/ 4872 w 4872"/>
                    <a:gd name="T9" fmla="*/ 16 h 1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872" h="16">
                      <a:moveTo>
                        <a:pt x="0" y="0"/>
                      </a:moveTo>
                      <a:lnTo>
                        <a:pt x="4872" y="16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7" name="Freeform 63"/>
                <p:cNvSpPr>
                  <a:spLocks/>
                </p:cNvSpPr>
                <p:nvPr/>
              </p:nvSpPr>
              <p:spPr bwMode="auto">
                <a:xfrm>
                  <a:off x="776" y="2632"/>
                  <a:ext cx="4920" cy="8"/>
                </a:xfrm>
                <a:custGeom>
                  <a:avLst/>
                  <a:gdLst>
                    <a:gd name="T0" fmla="*/ 0 w 4920"/>
                    <a:gd name="T1" fmla="*/ 0 h 8"/>
                    <a:gd name="T2" fmla="*/ 4920 w 4920"/>
                    <a:gd name="T3" fmla="*/ 8 h 8"/>
                    <a:gd name="T4" fmla="*/ 0 60000 65536"/>
                    <a:gd name="T5" fmla="*/ 0 60000 65536"/>
                    <a:gd name="T6" fmla="*/ 0 w 4920"/>
                    <a:gd name="T7" fmla="*/ 0 h 8"/>
                    <a:gd name="T8" fmla="*/ 4920 w 4920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20" h="8">
                      <a:moveTo>
                        <a:pt x="0" y="0"/>
                      </a:moveTo>
                      <a:lnTo>
                        <a:pt x="4920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8" name="Freeform 64"/>
                <p:cNvSpPr>
                  <a:spLocks/>
                </p:cNvSpPr>
                <p:nvPr/>
              </p:nvSpPr>
              <p:spPr bwMode="auto">
                <a:xfrm>
                  <a:off x="760" y="2456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89" name="Freeform 65"/>
                <p:cNvSpPr>
                  <a:spLocks/>
                </p:cNvSpPr>
                <p:nvPr/>
              </p:nvSpPr>
              <p:spPr bwMode="auto">
                <a:xfrm>
                  <a:off x="748" y="1026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0" name="Freeform 66"/>
                <p:cNvSpPr>
                  <a:spLocks/>
                </p:cNvSpPr>
                <p:nvPr/>
              </p:nvSpPr>
              <p:spPr bwMode="auto">
                <a:xfrm>
                  <a:off x="748" y="1207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1" name="Freeform 67"/>
                <p:cNvSpPr>
                  <a:spLocks/>
                </p:cNvSpPr>
                <p:nvPr/>
              </p:nvSpPr>
              <p:spPr bwMode="auto">
                <a:xfrm>
                  <a:off x="748" y="1389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2" name="Freeform 68"/>
                <p:cNvSpPr>
                  <a:spLocks/>
                </p:cNvSpPr>
                <p:nvPr/>
              </p:nvSpPr>
              <p:spPr bwMode="auto">
                <a:xfrm>
                  <a:off x="748" y="1570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3" name="Freeform 69"/>
                <p:cNvSpPr>
                  <a:spLocks/>
                </p:cNvSpPr>
                <p:nvPr/>
              </p:nvSpPr>
              <p:spPr bwMode="auto">
                <a:xfrm>
                  <a:off x="748" y="1752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4" name="Freeform 70"/>
                <p:cNvSpPr>
                  <a:spLocks/>
                </p:cNvSpPr>
                <p:nvPr/>
              </p:nvSpPr>
              <p:spPr bwMode="auto">
                <a:xfrm>
                  <a:off x="748" y="1933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5" name="Freeform 71"/>
                <p:cNvSpPr>
                  <a:spLocks/>
                </p:cNvSpPr>
                <p:nvPr/>
              </p:nvSpPr>
              <p:spPr bwMode="auto">
                <a:xfrm>
                  <a:off x="748" y="2115"/>
                  <a:ext cx="4904" cy="8"/>
                </a:xfrm>
                <a:custGeom>
                  <a:avLst/>
                  <a:gdLst>
                    <a:gd name="T0" fmla="*/ 0 w 4904"/>
                    <a:gd name="T1" fmla="*/ 0 h 8"/>
                    <a:gd name="T2" fmla="*/ 4904 w 4904"/>
                    <a:gd name="T3" fmla="*/ 8 h 8"/>
                    <a:gd name="T4" fmla="*/ 0 60000 65536"/>
                    <a:gd name="T5" fmla="*/ 0 60000 65536"/>
                    <a:gd name="T6" fmla="*/ 0 w 4904"/>
                    <a:gd name="T7" fmla="*/ 0 h 8"/>
                    <a:gd name="T8" fmla="*/ 4904 w 490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04" h="8">
                      <a:moveTo>
                        <a:pt x="0" y="0"/>
                      </a:moveTo>
                      <a:lnTo>
                        <a:pt x="4904" y="8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96" name="Freeform 72"/>
                <p:cNvSpPr>
                  <a:spLocks/>
                </p:cNvSpPr>
                <p:nvPr/>
              </p:nvSpPr>
              <p:spPr bwMode="auto">
                <a:xfrm>
                  <a:off x="800" y="2280"/>
                  <a:ext cx="4912" cy="8"/>
                </a:xfrm>
                <a:custGeom>
                  <a:avLst/>
                  <a:gdLst>
                    <a:gd name="T0" fmla="*/ 0 w 4912"/>
                    <a:gd name="T1" fmla="*/ 8 h 8"/>
                    <a:gd name="T2" fmla="*/ 4912 w 4912"/>
                    <a:gd name="T3" fmla="*/ 0 h 8"/>
                    <a:gd name="T4" fmla="*/ 0 60000 65536"/>
                    <a:gd name="T5" fmla="*/ 0 60000 65536"/>
                    <a:gd name="T6" fmla="*/ 0 w 4912"/>
                    <a:gd name="T7" fmla="*/ 0 h 8"/>
                    <a:gd name="T8" fmla="*/ 4912 w 4912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912" h="8">
                      <a:moveTo>
                        <a:pt x="0" y="8"/>
                      </a:moveTo>
                      <a:lnTo>
                        <a:pt x="4912" y="0"/>
                      </a:lnTo>
                    </a:path>
                  </a:pathLst>
                </a:cu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3580" name="Line 74"/>
              <p:cNvSpPr>
                <a:spLocks noChangeShapeType="1"/>
              </p:cNvSpPr>
              <p:nvPr/>
            </p:nvSpPr>
            <p:spPr bwMode="auto">
              <a:xfrm>
                <a:off x="748" y="845"/>
                <a:ext cx="4944" cy="1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1" name="Line 75"/>
              <p:cNvSpPr>
                <a:spLocks noChangeShapeType="1"/>
              </p:cNvSpPr>
              <p:nvPr/>
            </p:nvSpPr>
            <p:spPr bwMode="auto">
              <a:xfrm>
                <a:off x="748" y="663"/>
                <a:ext cx="4944" cy="1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4283075" y="115888"/>
            <a:ext cx="4465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Знайдіть зріст кожного героя.</a:t>
            </a:r>
          </a:p>
        </p:txBody>
      </p:sp>
      <p:pic>
        <p:nvPicPr>
          <p:cNvPr id="58400" name="Picture 32" descr="Рисунок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3789363"/>
            <a:ext cx="21336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50"/>
          <p:cNvSpPr txBox="1">
            <a:spLocks noChangeArrowheads="1"/>
          </p:cNvSpPr>
          <p:nvPr/>
        </p:nvSpPr>
        <p:spPr bwMode="auto">
          <a:xfrm>
            <a:off x="250825" y="830263"/>
            <a:ext cx="1081088" cy="55514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180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160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140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120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100</a:t>
            </a:r>
          </a:p>
          <a:p>
            <a:endParaRPr lang="en-US" sz="1600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 80</a:t>
            </a:r>
          </a:p>
          <a:p>
            <a:endParaRPr lang="en-US" sz="1600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 60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 40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 20</a:t>
            </a:r>
          </a:p>
          <a:p>
            <a:endParaRPr lang="en-US" b="1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   0</a:t>
            </a:r>
            <a:endParaRPr lang="ru-RU" sz="2000" b="1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7" name="Group 82"/>
          <p:cNvGrpSpPr>
            <a:grpSpLocks/>
          </p:cNvGrpSpPr>
          <p:nvPr/>
        </p:nvGrpSpPr>
        <p:grpSpPr bwMode="auto">
          <a:xfrm rot="-124308">
            <a:off x="5364163" y="3789363"/>
            <a:ext cx="923925" cy="2457450"/>
            <a:chOff x="3424" y="2472"/>
            <a:chExt cx="582" cy="1457"/>
          </a:xfrm>
        </p:grpSpPr>
        <p:pic>
          <p:nvPicPr>
            <p:cNvPr id="23570" name="Picture 33" descr="Рисунок9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24" y="2659"/>
              <a:ext cx="582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3571" name="Group 76"/>
            <p:cNvGrpSpPr>
              <a:grpSpLocks/>
            </p:cNvGrpSpPr>
            <p:nvPr/>
          </p:nvGrpSpPr>
          <p:grpSpPr bwMode="auto">
            <a:xfrm rot="350985" flipH="1">
              <a:off x="3426" y="2472"/>
              <a:ext cx="545" cy="368"/>
              <a:chOff x="1955" y="1357"/>
              <a:chExt cx="333" cy="180"/>
            </a:xfrm>
          </p:grpSpPr>
          <p:grpSp>
            <p:nvGrpSpPr>
              <p:cNvPr id="23572" name="Group 77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23575" name="Freeform 78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>
                    <a:gd name="T0" fmla="*/ 8 w 170"/>
                    <a:gd name="T1" fmla="*/ 95 h 123"/>
                    <a:gd name="T2" fmla="*/ 62 w 170"/>
                    <a:gd name="T3" fmla="*/ 113 h 123"/>
                    <a:gd name="T4" fmla="*/ 140 w 170"/>
                    <a:gd name="T5" fmla="*/ 119 h 123"/>
                    <a:gd name="T6" fmla="*/ 158 w 170"/>
                    <a:gd name="T7" fmla="*/ 113 h 123"/>
                    <a:gd name="T8" fmla="*/ 164 w 170"/>
                    <a:gd name="T9" fmla="*/ 59 h 123"/>
                    <a:gd name="T10" fmla="*/ 122 w 170"/>
                    <a:gd name="T11" fmla="*/ 11 h 123"/>
                    <a:gd name="T12" fmla="*/ 56 w 170"/>
                    <a:gd name="T13" fmla="*/ 5 h 123"/>
                    <a:gd name="T14" fmla="*/ 20 w 170"/>
                    <a:gd name="T15" fmla="*/ 41 h 123"/>
                    <a:gd name="T16" fmla="*/ 2 w 170"/>
                    <a:gd name="T17" fmla="*/ 59 h 123"/>
                    <a:gd name="T18" fmla="*/ 8 w 170"/>
                    <a:gd name="T19" fmla="*/ 95 h 1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0"/>
                    <a:gd name="T31" fmla="*/ 0 h 123"/>
                    <a:gd name="T32" fmla="*/ 170 w 170"/>
                    <a:gd name="T33" fmla="*/ 123 h 1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33CC33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576" name="Freeform 79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>
                    <a:gd name="T0" fmla="*/ 12 w 105"/>
                    <a:gd name="T1" fmla="*/ 0 h 87"/>
                    <a:gd name="T2" fmla="*/ 84 w 105"/>
                    <a:gd name="T3" fmla="*/ 36 h 87"/>
                    <a:gd name="T4" fmla="*/ 102 w 105"/>
                    <a:gd name="T5" fmla="*/ 66 h 87"/>
                    <a:gd name="T6" fmla="*/ 66 w 105"/>
                    <a:gd name="T7" fmla="*/ 84 h 87"/>
                    <a:gd name="T8" fmla="*/ 42 w 105"/>
                    <a:gd name="T9" fmla="*/ 84 h 87"/>
                    <a:gd name="T10" fmla="*/ 0 w 105"/>
                    <a:gd name="T11" fmla="*/ 66 h 8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5"/>
                    <a:gd name="T19" fmla="*/ 0 h 87"/>
                    <a:gd name="T20" fmla="*/ 105 w 105"/>
                    <a:gd name="T21" fmla="*/ 87 h 8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33CC33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3573" name="Freeform 80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>
                  <a:gd name="T0" fmla="*/ 15 w 60"/>
                  <a:gd name="T1" fmla="*/ 0 h 114"/>
                  <a:gd name="T2" fmla="*/ 0 w 60"/>
                  <a:gd name="T3" fmla="*/ 8 h 114"/>
                  <a:gd name="T4" fmla="*/ 7 w 60"/>
                  <a:gd name="T5" fmla="*/ 21 h 114"/>
                  <a:gd name="T6" fmla="*/ 15 w 60"/>
                  <a:gd name="T7" fmla="*/ 33 h 114"/>
                  <a:gd name="T8" fmla="*/ 15 w 60"/>
                  <a:gd name="T9" fmla="*/ 57 h 114"/>
                  <a:gd name="T10" fmla="*/ 15 w 60"/>
                  <a:gd name="T11" fmla="*/ 69 h 114"/>
                  <a:gd name="T12" fmla="*/ 26 w 60"/>
                  <a:gd name="T13" fmla="*/ 78 h 114"/>
                  <a:gd name="T14" fmla="*/ 37 w 60"/>
                  <a:gd name="T15" fmla="*/ 65 h 114"/>
                  <a:gd name="T16" fmla="*/ 30 w 60"/>
                  <a:gd name="T17" fmla="*/ 25 h 114"/>
                  <a:gd name="T18" fmla="*/ 15 w 60"/>
                  <a:gd name="T19" fmla="*/ 0 h 1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0"/>
                  <a:gd name="T31" fmla="*/ 0 h 114"/>
                  <a:gd name="T32" fmla="*/ 60 w 60"/>
                  <a:gd name="T33" fmla="*/ 114 h 1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FFFF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4" name="AutoShape 81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FF00"/>
              </a:soli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</p:grpSp>
      <p:pic>
        <p:nvPicPr>
          <p:cNvPr id="58402" name="Picture 34" descr="Рисунок1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2852738"/>
            <a:ext cx="28130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5724525" y="3573463"/>
            <a:ext cx="1008063" cy="2709862"/>
            <a:chOff x="2835" y="2205"/>
            <a:chExt cx="680" cy="1753"/>
          </a:xfrm>
        </p:grpSpPr>
        <p:grpSp>
          <p:nvGrpSpPr>
            <p:cNvPr id="23563" name="Group 43"/>
            <p:cNvGrpSpPr>
              <a:grpSpLocks/>
            </p:cNvGrpSpPr>
            <p:nvPr/>
          </p:nvGrpSpPr>
          <p:grpSpPr bwMode="auto">
            <a:xfrm>
              <a:off x="2835" y="3113"/>
              <a:ext cx="680" cy="845"/>
              <a:chOff x="379" y="238"/>
              <a:chExt cx="1090" cy="1436"/>
            </a:xfrm>
          </p:grpSpPr>
          <p:sp>
            <p:nvSpPr>
              <p:cNvPr id="23565" name="Freeform 44"/>
              <p:cNvSpPr>
                <a:spLocks/>
              </p:cNvSpPr>
              <p:nvPr/>
            </p:nvSpPr>
            <p:spPr bwMode="auto">
              <a:xfrm rot="698251">
                <a:off x="404" y="445"/>
                <a:ext cx="156" cy="1229"/>
              </a:xfrm>
              <a:custGeom>
                <a:avLst/>
                <a:gdLst>
                  <a:gd name="T0" fmla="*/ 84 w 156"/>
                  <a:gd name="T1" fmla="*/ 17 h 1020"/>
                  <a:gd name="T2" fmla="*/ 0 w 156"/>
                  <a:gd name="T3" fmla="*/ 1481 h 1020"/>
                  <a:gd name="T4" fmla="*/ 36 w 156"/>
                  <a:gd name="T5" fmla="*/ 1481 h 1020"/>
                  <a:gd name="T6" fmla="*/ 156 w 156"/>
                  <a:gd name="T7" fmla="*/ 0 h 1020"/>
                  <a:gd name="T8" fmla="*/ 84 w 156"/>
                  <a:gd name="T9" fmla="*/ 17 h 10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6"/>
                  <a:gd name="T16" fmla="*/ 0 h 1020"/>
                  <a:gd name="T17" fmla="*/ 156 w 156"/>
                  <a:gd name="T18" fmla="*/ 1020 h 10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6" h="1020">
                    <a:moveTo>
                      <a:pt x="84" y="12"/>
                    </a:moveTo>
                    <a:lnTo>
                      <a:pt x="0" y="1020"/>
                    </a:lnTo>
                    <a:lnTo>
                      <a:pt x="36" y="1020"/>
                    </a:lnTo>
                    <a:lnTo>
                      <a:pt x="156" y="0"/>
                    </a:lnTo>
                    <a:lnTo>
                      <a:pt x="84" y="1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6" name="Freeform 45"/>
              <p:cNvSpPr>
                <a:spLocks/>
              </p:cNvSpPr>
              <p:nvPr/>
            </p:nvSpPr>
            <p:spPr bwMode="auto">
              <a:xfrm>
                <a:off x="768" y="438"/>
                <a:ext cx="156" cy="1020"/>
              </a:xfrm>
              <a:custGeom>
                <a:avLst/>
                <a:gdLst>
                  <a:gd name="T0" fmla="*/ 84 w 156"/>
                  <a:gd name="T1" fmla="*/ 12 h 1020"/>
                  <a:gd name="T2" fmla="*/ 0 w 156"/>
                  <a:gd name="T3" fmla="*/ 1020 h 1020"/>
                  <a:gd name="T4" fmla="*/ 36 w 156"/>
                  <a:gd name="T5" fmla="*/ 1020 h 1020"/>
                  <a:gd name="T6" fmla="*/ 156 w 156"/>
                  <a:gd name="T7" fmla="*/ 0 h 1020"/>
                  <a:gd name="T8" fmla="*/ 84 w 156"/>
                  <a:gd name="T9" fmla="*/ 12 h 10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6"/>
                  <a:gd name="T16" fmla="*/ 0 h 1020"/>
                  <a:gd name="T17" fmla="*/ 156 w 156"/>
                  <a:gd name="T18" fmla="*/ 1020 h 10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6" h="1020">
                    <a:moveTo>
                      <a:pt x="84" y="12"/>
                    </a:moveTo>
                    <a:lnTo>
                      <a:pt x="0" y="1020"/>
                    </a:lnTo>
                    <a:lnTo>
                      <a:pt x="36" y="1020"/>
                    </a:lnTo>
                    <a:lnTo>
                      <a:pt x="156" y="0"/>
                    </a:lnTo>
                    <a:lnTo>
                      <a:pt x="84" y="1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7" name="Freeform 46"/>
              <p:cNvSpPr>
                <a:spLocks/>
              </p:cNvSpPr>
              <p:nvPr/>
            </p:nvSpPr>
            <p:spPr bwMode="auto">
              <a:xfrm rot="21064042" flipH="1">
                <a:off x="1192" y="413"/>
                <a:ext cx="156" cy="1229"/>
              </a:xfrm>
              <a:custGeom>
                <a:avLst/>
                <a:gdLst>
                  <a:gd name="T0" fmla="*/ 84 w 156"/>
                  <a:gd name="T1" fmla="*/ 17 h 1020"/>
                  <a:gd name="T2" fmla="*/ 0 w 156"/>
                  <a:gd name="T3" fmla="*/ 1481 h 1020"/>
                  <a:gd name="T4" fmla="*/ 36 w 156"/>
                  <a:gd name="T5" fmla="*/ 1481 h 1020"/>
                  <a:gd name="T6" fmla="*/ 156 w 156"/>
                  <a:gd name="T7" fmla="*/ 0 h 1020"/>
                  <a:gd name="T8" fmla="*/ 84 w 156"/>
                  <a:gd name="T9" fmla="*/ 17 h 10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6"/>
                  <a:gd name="T16" fmla="*/ 0 h 1020"/>
                  <a:gd name="T17" fmla="*/ 156 w 156"/>
                  <a:gd name="T18" fmla="*/ 1020 h 10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6" h="1020">
                    <a:moveTo>
                      <a:pt x="84" y="12"/>
                    </a:moveTo>
                    <a:lnTo>
                      <a:pt x="0" y="1020"/>
                    </a:lnTo>
                    <a:lnTo>
                      <a:pt x="36" y="1020"/>
                    </a:lnTo>
                    <a:lnTo>
                      <a:pt x="156" y="0"/>
                    </a:lnTo>
                    <a:lnTo>
                      <a:pt x="84" y="1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8" name="Freeform 47"/>
              <p:cNvSpPr>
                <a:spLocks/>
              </p:cNvSpPr>
              <p:nvPr/>
            </p:nvSpPr>
            <p:spPr bwMode="auto">
              <a:xfrm>
                <a:off x="389" y="352"/>
                <a:ext cx="1062" cy="144"/>
              </a:xfrm>
              <a:custGeom>
                <a:avLst/>
                <a:gdLst>
                  <a:gd name="T0" fmla="*/ 13 w 1062"/>
                  <a:gd name="T1" fmla="*/ 4 h 144"/>
                  <a:gd name="T2" fmla="*/ 17 w 1062"/>
                  <a:gd name="T3" fmla="*/ 56 h 144"/>
                  <a:gd name="T4" fmla="*/ 117 w 1062"/>
                  <a:gd name="T5" fmla="*/ 96 h 144"/>
                  <a:gd name="T6" fmla="*/ 249 w 1062"/>
                  <a:gd name="T7" fmla="*/ 128 h 144"/>
                  <a:gd name="T8" fmla="*/ 385 w 1062"/>
                  <a:gd name="T9" fmla="*/ 136 h 144"/>
                  <a:gd name="T10" fmla="*/ 549 w 1062"/>
                  <a:gd name="T11" fmla="*/ 144 h 144"/>
                  <a:gd name="T12" fmla="*/ 681 w 1062"/>
                  <a:gd name="T13" fmla="*/ 136 h 144"/>
                  <a:gd name="T14" fmla="*/ 861 w 1062"/>
                  <a:gd name="T15" fmla="*/ 116 h 144"/>
                  <a:gd name="T16" fmla="*/ 1029 w 1062"/>
                  <a:gd name="T17" fmla="*/ 64 h 144"/>
                  <a:gd name="T18" fmla="*/ 1057 w 1062"/>
                  <a:gd name="T19" fmla="*/ 0 h 1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2"/>
                  <a:gd name="T31" fmla="*/ 0 h 144"/>
                  <a:gd name="T32" fmla="*/ 1062 w 1062"/>
                  <a:gd name="T33" fmla="*/ 144 h 1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2" h="144">
                    <a:moveTo>
                      <a:pt x="13" y="4"/>
                    </a:moveTo>
                    <a:cubicBezTo>
                      <a:pt x="14" y="13"/>
                      <a:pt x="0" y="41"/>
                      <a:pt x="17" y="56"/>
                    </a:cubicBezTo>
                    <a:cubicBezTo>
                      <a:pt x="34" y="71"/>
                      <a:pt x="79" y="84"/>
                      <a:pt x="117" y="96"/>
                    </a:cubicBezTo>
                    <a:cubicBezTo>
                      <a:pt x="155" y="108"/>
                      <a:pt x="204" y="121"/>
                      <a:pt x="249" y="128"/>
                    </a:cubicBezTo>
                    <a:cubicBezTo>
                      <a:pt x="294" y="135"/>
                      <a:pt x="335" y="133"/>
                      <a:pt x="385" y="136"/>
                    </a:cubicBezTo>
                    <a:cubicBezTo>
                      <a:pt x="435" y="139"/>
                      <a:pt x="500" y="144"/>
                      <a:pt x="549" y="144"/>
                    </a:cubicBezTo>
                    <a:cubicBezTo>
                      <a:pt x="598" y="144"/>
                      <a:pt x="629" y="141"/>
                      <a:pt x="681" y="136"/>
                    </a:cubicBezTo>
                    <a:cubicBezTo>
                      <a:pt x="733" y="131"/>
                      <a:pt x="803" y="128"/>
                      <a:pt x="861" y="116"/>
                    </a:cubicBezTo>
                    <a:cubicBezTo>
                      <a:pt x="919" y="104"/>
                      <a:pt x="996" y="83"/>
                      <a:pt x="1029" y="64"/>
                    </a:cubicBezTo>
                    <a:cubicBezTo>
                      <a:pt x="1062" y="45"/>
                      <a:pt x="1051" y="13"/>
                      <a:pt x="1057" y="0"/>
                    </a:cubicBezTo>
                  </a:path>
                </a:pathLst>
              </a:custGeom>
              <a:noFill/>
              <a:ln w="762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9" name="Oval 48"/>
              <p:cNvSpPr>
                <a:spLocks noChangeArrowheads="1"/>
              </p:cNvSpPr>
              <p:nvPr/>
            </p:nvSpPr>
            <p:spPr bwMode="auto">
              <a:xfrm>
                <a:off x="379" y="238"/>
                <a:ext cx="1090" cy="23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9900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pic>
          <p:nvPicPr>
            <p:cNvPr id="23564" name="Picture 37" descr="afficher_image564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80" y="2205"/>
              <a:ext cx="571" cy="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61" name="Text Box 90"/>
          <p:cNvSpPr txBox="1">
            <a:spLocks noChangeArrowheads="1"/>
          </p:cNvSpPr>
          <p:nvPr/>
        </p:nvSpPr>
        <p:spPr bwMode="auto">
          <a:xfrm>
            <a:off x="5435600" y="476250"/>
            <a:ext cx="2851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Ціна поділки 10 см</a:t>
            </a:r>
          </a:p>
        </p:txBody>
      </p:sp>
      <p:pic>
        <p:nvPicPr>
          <p:cNvPr id="23562" name="Picture 941" descr="Рисунок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250" y="333375"/>
            <a:ext cx="4005263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900113" y="3319463"/>
            <a:ext cx="8064500" cy="1023937"/>
            <a:chOff x="567" y="1570"/>
            <a:chExt cx="5080" cy="645"/>
          </a:xfrm>
        </p:grpSpPr>
        <p:sp>
          <p:nvSpPr>
            <p:cNvPr id="5138" name="Freeform 3" descr="Папирус"/>
            <p:cNvSpPr>
              <a:spLocks/>
            </p:cNvSpPr>
            <p:nvPr/>
          </p:nvSpPr>
          <p:spPr bwMode="auto">
            <a:xfrm>
              <a:off x="568" y="1570"/>
              <a:ext cx="5053" cy="578"/>
            </a:xfrm>
            <a:custGeom>
              <a:avLst/>
              <a:gdLst>
                <a:gd name="T0" fmla="*/ 0 w 3880"/>
                <a:gd name="T1" fmla="*/ 0 h 344"/>
                <a:gd name="T2" fmla="*/ 0 w 3880"/>
                <a:gd name="T3" fmla="*/ 971 h 344"/>
                <a:gd name="T4" fmla="*/ 6568 w 3880"/>
                <a:gd name="T5" fmla="*/ 971 h 344"/>
                <a:gd name="T6" fmla="*/ 6581 w 3880"/>
                <a:gd name="T7" fmla="*/ 0 h 344"/>
                <a:gd name="T8" fmla="*/ 0 w 3880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0"/>
                <a:gd name="T16" fmla="*/ 0 h 344"/>
                <a:gd name="T17" fmla="*/ 3880 w 3880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9" name="Oval 4"/>
            <p:cNvSpPr>
              <a:spLocks noChangeArrowheads="1"/>
            </p:cNvSpPr>
            <p:nvPr/>
          </p:nvSpPr>
          <p:spPr bwMode="auto">
            <a:xfrm rot="-4023734">
              <a:off x="784" y="1804"/>
              <a:ext cx="153" cy="1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5140" name="Text Box 5"/>
            <p:cNvSpPr txBox="1">
              <a:spLocks noChangeArrowheads="1"/>
            </p:cNvSpPr>
            <p:nvPr/>
          </p:nvSpPr>
          <p:spPr bwMode="auto">
            <a:xfrm>
              <a:off x="567" y="1888"/>
              <a:ext cx="50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/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800">
                  <a:solidFill>
                    <a:srgbClr val="0000FF"/>
                  </a:solidFill>
                </a:rPr>
                <a:t>I</a:t>
              </a:r>
              <a:r>
                <a:rPr lang="en-US" sz="2000">
                  <a:solidFill>
                    <a:srgbClr val="000000"/>
                  </a:solidFill>
                </a:rPr>
                <a:t>IIII</a:t>
              </a:r>
              <a:r>
                <a:rPr lang="en-US" sz="2400">
                  <a:solidFill>
                    <a:srgbClr val="000000"/>
                  </a:solidFill>
                </a:rPr>
                <a:t>I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1" name="Text Box 6"/>
            <p:cNvSpPr txBox="1">
              <a:spLocks noChangeArrowheads="1"/>
            </p:cNvSpPr>
            <p:nvPr/>
          </p:nvSpPr>
          <p:spPr bwMode="auto">
            <a:xfrm>
              <a:off x="567" y="1785"/>
              <a:ext cx="50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0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1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3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4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5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6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7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  8    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9    </a:t>
              </a:r>
              <a:r>
                <a:rPr lang="ru-RU" sz="1600" b="1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600" b="1">
                  <a:solidFill>
                    <a:srgbClr val="000000"/>
                  </a:solidFill>
                  <a:latin typeface="Tahoma" pitchFamily="34" charset="0"/>
                </a:rPr>
                <a:t>   10     </a:t>
              </a:r>
              <a:endParaRPr lang="ru-RU" sz="1600" b="1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34823" name="AutoShape 7"/>
          <p:cNvSpPr>
            <a:spLocks/>
          </p:cNvSpPr>
          <p:nvPr/>
        </p:nvSpPr>
        <p:spPr bwMode="auto">
          <a:xfrm rot="-5400000">
            <a:off x="2159000" y="3427413"/>
            <a:ext cx="576263" cy="2808287"/>
          </a:xfrm>
          <a:prstGeom prst="leftBrace">
            <a:avLst>
              <a:gd name="adj1" fmla="val 4061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268538" y="5119688"/>
            <a:ext cx="641350" cy="1189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4826" name="Freeform 10"/>
          <p:cNvSpPr>
            <a:spLocks/>
          </p:cNvSpPr>
          <p:nvPr/>
        </p:nvSpPr>
        <p:spPr bwMode="auto">
          <a:xfrm>
            <a:off x="1003300" y="4332288"/>
            <a:ext cx="2830513" cy="12700"/>
          </a:xfrm>
          <a:custGeom>
            <a:avLst/>
            <a:gdLst>
              <a:gd name="T0" fmla="*/ 0 w 1783"/>
              <a:gd name="T1" fmla="*/ 20161250 h 8"/>
              <a:gd name="T2" fmla="*/ 2147483647 w 1783"/>
              <a:gd name="T3" fmla="*/ 0 h 8"/>
              <a:gd name="T4" fmla="*/ 0 60000 65536"/>
              <a:gd name="T5" fmla="*/ 0 60000 65536"/>
              <a:gd name="T6" fmla="*/ 0 w 1783"/>
              <a:gd name="T7" fmla="*/ 0 h 8"/>
              <a:gd name="T8" fmla="*/ 1783 w 178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83" h="8">
                <a:moveTo>
                  <a:pt x="0" y="8"/>
                </a:moveTo>
                <a:lnTo>
                  <a:pt x="1783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3563938" y="1484313"/>
            <a:ext cx="3021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АВ = 3 см 8 мм</a:t>
            </a:r>
          </a:p>
        </p:txBody>
      </p:sp>
      <p:sp>
        <p:nvSpPr>
          <p:cNvPr id="5127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3871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Запиши довжину відрізка.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84213" y="4400550"/>
            <a:ext cx="3662362" cy="519113"/>
            <a:chOff x="249" y="3475"/>
            <a:chExt cx="3301" cy="327"/>
          </a:xfrm>
        </p:grpSpPr>
        <p:sp>
          <p:nvSpPr>
            <p:cNvPr id="34846" name="Text Box 30"/>
            <p:cNvSpPr txBox="1">
              <a:spLocks noChangeArrowheads="1"/>
            </p:cNvSpPr>
            <p:nvPr/>
          </p:nvSpPr>
          <p:spPr bwMode="auto">
            <a:xfrm>
              <a:off x="249" y="3475"/>
              <a:ext cx="3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</a:p>
          </p:txBody>
        </p:sp>
        <p:sp>
          <p:nvSpPr>
            <p:cNvPr id="34847" name="Text Box 31"/>
            <p:cNvSpPr txBox="1">
              <a:spLocks noChangeArrowheads="1"/>
            </p:cNvSpPr>
            <p:nvPr/>
          </p:nvSpPr>
          <p:spPr bwMode="auto">
            <a:xfrm>
              <a:off x="3152" y="3475"/>
              <a:ext cx="3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6588125" y="1484313"/>
            <a:ext cx="165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= 38 мм</a:t>
            </a: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 rot="-1051847">
            <a:off x="684213" y="2095500"/>
            <a:ext cx="1903412" cy="1979613"/>
            <a:chOff x="519" y="587"/>
            <a:chExt cx="951" cy="1168"/>
          </a:xfrm>
        </p:grpSpPr>
        <p:sp>
          <p:nvSpPr>
            <p:cNvPr id="5131" name="Freeform 12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>
                <a:gd name="T0" fmla="*/ 864 w 951"/>
                <a:gd name="T1" fmla="*/ 0 h 1168"/>
                <a:gd name="T2" fmla="*/ 951 w 951"/>
                <a:gd name="T3" fmla="*/ 84 h 1168"/>
                <a:gd name="T4" fmla="*/ 209 w 951"/>
                <a:gd name="T5" fmla="*/ 1009 h 1168"/>
                <a:gd name="T6" fmla="*/ 0 w 951"/>
                <a:gd name="T7" fmla="*/ 1168 h 1168"/>
                <a:gd name="T8" fmla="*/ 118 w 951"/>
                <a:gd name="T9" fmla="*/ 935 h 1168"/>
                <a:gd name="T10" fmla="*/ 864 w 951"/>
                <a:gd name="T11" fmla="*/ 0 h 11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1"/>
                <a:gd name="T19" fmla="*/ 0 h 1168"/>
                <a:gd name="T20" fmla="*/ 951 w 951"/>
                <a:gd name="T21" fmla="*/ 1168 h 11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9" name="Freeform 13"/>
            <p:cNvSpPr>
              <a:spLocks/>
            </p:cNvSpPr>
            <p:nvPr/>
          </p:nvSpPr>
          <p:spPr bwMode="auto">
            <a:xfrm>
              <a:off x="522" y="1499"/>
              <a:ext cx="220" cy="247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5133" name="Freeform 14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>
                <a:gd name="T0" fmla="*/ 96 w 96"/>
                <a:gd name="T1" fmla="*/ 39 h 104"/>
                <a:gd name="T2" fmla="*/ 56 w 96"/>
                <a:gd name="T3" fmla="*/ 0 h 104"/>
                <a:gd name="T4" fmla="*/ 0 w 96"/>
                <a:gd name="T5" fmla="*/ 104 h 104"/>
                <a:gd name="T6" fmla="*/ 96 w 96"/>
                <a:gd name="T7" fmla="*/ 39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04"/>
                <a:gd name="T14" fmla="*/ 96 w 96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Freeform 15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>
                <a:gd name="T0" fmla="*/ 736 w 736"/>
                <a:gd name="T1" fmla="*/ 0 h 912"/>
                <a:gd name="T2" fmla="*/ 0 w 736"/>
                <a:gd name="T3" fmla="*/ 912 h 912"/>
                <a:gd name="T4" fmla="*/ 0 60000 65536"/>
                <a:gd name="T5" fmla="*/ 0 60000 65536"/>
                <a:gd name="T6" fmla="*/ 0 w 736"/>
                <a:gd name="T7" fmla="*/ 0 h 912"/>
                <a:gd name="T8" fmla="*/ 736 w 736"/>
                <a:gd name="T9" fmla="*/ 912 h 9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Freeform 16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>
                <a:gd name="T0" fmla="*/ 736 w 736"/>
                <a:gd name="T1" fmla="*/ 0 h 908"/>
                <a:gd name="T2" fmla="*/ 0 w 736"/>
                <a:gd name="T3" fmla="*/ 908 h 908"/>
                <a:gd name="T4" fmla="*/ 0 60000 65536"/>
                <a:gd name="T5" fmla="*/ 0 60000 65536"/>
                <a:gd name="T6" fmla="*/ 0 w 736"/>
                <a:gd name="T7" fmla="*/ 0 h 908"/>
                <a:gd name="T8" fmla="*/ 736 w 736"/>
                <a:gd name="T9" fmla="*/ 908 h 9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32118 0.0027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0"/>
      <p:bldP spid="34826" grpId="0" animBg="1"/>
      <p:bldP spid="34833" grpId="0"/>
      <p:bldP spid="348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/>
          <p:cNvSpPr txBox="1">
            <a:spLocks noChangeArrowheads="1"/>
          </p:cNvSpPr>
          <p:nvPr/>
        </p:nvSpPr>
        <p:spPr bwMode="auto">
          <a:xfrm rot="-5400000">
            <a:off x="-907256" y="2688431"/>
            <a:ext cx="5572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endParaRPr lang="ru-RU" sz="2800"/>
          </a:p>
        </p:txBody>
      </p:sp>
      <p:sp>
        <p:nvSpPr>
          <p:cNvPr id="6147" name="Text Box 14"/>
          <p:cNvSpPr txBox="1">
            <a:spLocks noChangeArrowheads="1"/>
          </p:cNvSpPr>
          <p:nvPr/>
        </p:nvSpPr>
        <p:spPr bwMode="auto">
          <a:xfrm rot="5400000" flipH="1">
            <a:off x="-797718" y="2780506"/>
            <a:ext cx="5784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 i="1">
                <a:solidFill>
                  <a:schemeClr val="bg1"/>
                </a:solidFill>
              </a:rPr>
              <a:t>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en-US" sz="2000"/>
              <a:t>IIII</a:t>
            </a:r>
            <a:r>
              <a:rPr lang="en-US" sz="2800"/>
              <a:t>I</a:t>
            </a:r>
            <a:r>
              <a:rPr lang="ru-RU" sz="200"/>
              <a:t> </a:t>
            </a:r>
            <a:r>
              <a:rPr lang="en-US" sz="2800"/>
              <a:t>  </a:t>
            </a:r>
            <a:endParaRPr lang="ru-RU" sz="2800"/>
          </a:p>
        </p:txBody>
      </p:sp>
      <p:sp>
        <p:nvSpPr>
          <p:cNvPr id="6148" name="Freeform 23"/>
          <p:cNvSpPr>
            <a:spLocks/>
          </p:cNvSpPr>
          <p:nvPr/>
        </p:nvSpPr>
        <p:spPr bwMode="auto">
          <a:xfrm>
            <a:off x="1841500" y="5837238"/>
            <a:ext cx="279400" cy="812800"/>
          </a:xfrm>
          <a:custGeom>
            <a:avLst/>
            <a:gdLst>
              <a:gd name="T0" fmla="*/ 0 w 176"/>
              <a:gd name="T1" fmla="*/ 80645000 h 512"/>
              <a:gd name="T2" fmla="*/ 221773750 w 176"/>
              <a:gd name="T3" fmla="*/ 0 h 512"/>
              <a:gd name="T4" fmla="*/ 362902500 w 176"/>
              <a:gd name="T5" fmla="*/ 40322500 h 512"/>
              <a:gd name="T6" fmla="*/ 443547500 w 176"/>
              <a:gd name="T7" fmla="*/ 120967500 h 512"/>
              <a:gd name="T8" fmla="*/ 443547500 w 176"/>
              <a:gd name="T9" fmla="*/ 1290320000 h 512"/>
              <a:gd name="T10" fmla="*/ 20161250 w 176"/>
              <a:gd name="T11" fmla="*/ 1270158750 h 512"/>
              <a:gd name="T12" fmla="*/ 0 w 176"/>
              <a:gd name="T13" fmla="*/ 80645000 h 5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6"/>
              <a:gd name="T22" fmla="*/ 0 h 512"/>
              <a:gd name="T23" fmla="*/ 176 w 176"/>
              <a:gd name="T24" fmla="*/ 512 h 5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6" h="512">
                <a:moveTo>
                  <a:pt x="0" y="32"/>
                </a:moveTo>
                <a:lnTo>
                  <a:pt x="88" y="0"/>
                </a:lnTo>
                <a:lnTo>
                  <a:pt x="144" y="16"/>
                </a:lnTo>
                <a:lnTo>
                  <a:pt x="176" y="48"/>
                </a:lnTo>
                <a:lnTo>
                  <a:pt x="176" y="512"/>
                </a:lnTo>
                <a:lnTo>
                  <a:pt x="8" y="504"/>
                </a:lnTo>
                <a:lnTo>
                  <a:pt x="0" y="3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Freeform 4"/>
          <p:cNvSpPr>
            <a:spLocks/>
          </p:cNvSpPr>
          <p:nvPr/>
        </p:nvSpPr>
        <p:spPr bwMode="auto">
          <a:xfrm>
            <a:off x="1549400" y="287338"/>
            <a:ext cx="25400" cy="5219700"/>
          </a:xfrm>
          <a:custGeom>
            <a:avLst/>
            <a:gdLst>
              <a:gd name="T0" fmla="*/ 0 w 16"/>
              <a:gd name="T1" fmla="*/ 0 h 3288"/>
              <a:gd name="T2" fmla="*/ 40322500 w 16"/>
              <a:gd name="T3" fmla="*/ 2147483647 h 3288"/>
              <a:gd name="T4" fmla="*/ 0 60000 65536"/>
              <a:gd name="T5" fmla="*/ 0 60000 65536"/>
              <a:gd name="T6" fmla="*/ 0 w 16"/>
              <a:gd name="T7" fmla="*/ 0 h 3288"/>
              <a:gd name="T8" fmla="*/ 16 w 16"/>
              <a:gd name="T9" fmla="*/ 3288 h 32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288">
                <a:moveTo>
                  <a:pt x="0" y="0"/>
                </a:moveTo>
                <a:lnTo>
                  <a:pt x="16" y="3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>
            <a:off x="2411413" y="303213"/>
            <a:ext cx="0" cy="532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1536700" y="115888"/>
            <a:ext cx="876300" cy="196850"/>
          </a:xfrm>
          <a:custGeom>
            <a:avLst/>
            <a:gdLst>
              <a:gd name="T0" fmla="*/ 0 w 552"/>
              <a:gd name="T1" fmla="*/ 272176875 h 124"/>
              <a:gd name="T2" fmla="*/ 282257500 w 552"/>
              <a:gd name="T3" fmla="*/ 70564375 h 124"/>
              <a:gd name="T4" fmla="*/ 766127500 w 552"/>
              <a:gd name="T5" fmla="*/ 10080625 h 124"/>
              <a:gd name="T6" fmla="*/ 1229836250 w 552"/>
              <a:gd name="T7" fmla="*/ 131048125 h 124"/>
              <a:gd name="T8" fmla="*/ 1391126250 w 552"/>
              <a:gd name="T9" fmla="*/ 312499375 h 1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2"/>
              <a:gd name="T16" fmla="*/ 0 h 124"/>
              <a:gd name="T17" fmla="*/ 552 w 552"/>
              <a:gd name="T18" fmla="*/ 124 h 1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2" h="124">
                <a:moveTo>
                  <a:pt x="0" y="108"/>
                </a:moveTo>
                <a:cubicBezTo>
                  <a:pt x="19" y="96"/>
                  <a:pt x="61" y="45"/>
                  <a:pt x="112" y="28"/>
                </a:cubicBezTo>
                <a:cubicBezTo>
                  <a:pt x="163" y="11"/>
                  <a:pt x="241" y="0"/>
                  <a:pt x="304" y="4"/>
                </a:cubicBezTo>
                <a:cubicBezTo>
                  <a:pt x="367" y="8"/>
                  <a:pt x="447" y="32"/>
                  <a:pt x="488" y="52"/>
                </a:cubicBezTo>
                <a:cubicBezTo>
                  <a:pt x="529" y="72"/>
                  <a:pt x="539" y="109"/>
                  <a:pt x="552" y="1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Freeform 9"/>
          <p:cNvSpPr>
            <a:spLocks/>
          </p:cNvSpPr>
          <p:nvPr/>
        </p:nvSpPr>
        <p:spPr bwMode="auto">
          <a:xfrm>
            <a:off x="1574800" y="5507038"/>
            <a:ext cx="266700" cy="393700"/>
          </a:xfrm>
          <a:custGeom>
            <a:avLst/>
            <a:gdLst>
              <a:gd name="T0" fmla="*/ 0 w 168"/>
              <a:gd name="T1" fmla="*/ 0 h 248"/>
              <a:gd name="T2" fmla="*/ 100806250 w 168"/>
              <a:gd name="T3" fmla="*/ 423386250 h 248"/>
              <a:gd name="T4" fmla="*/ 423386250 w 168"/>
              <a:gd name="T5" fmla="*/ 624998750 h 248"/>
              <a:gd name="T6" fmla="*/ 0 60000 65536"/>
              <a:gd name="T7" fmla="*/ 0 60000 65536"/>
              <a:gd name="T8" fmla="*/ 0 60000 65536"/>
              <a:gd name="T9" fmla="*/ 0 w 168"/>
              <a:gd name="T10" fmla="*/ 0 h 248"/>
              <a:gd name="T11" fmla="*/ 168 w 168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248">
                <a:moveTo>
                  <a:pt x="0" y="0"/>
                </a:moveTo>
                <a:cubicBezTo>
                  <a:pt x="7" y="27"/>
                  <a:pt x="12" y="127"/>
                  <a:pt x="40" y="168"/>
                </a:cubicBezTo>
                <a:cubicBezTo>
                  <a:pt x="68" y="209"/>
                  <a:pt x="141" y="231"/>
                  <a:pt x="168" y="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Freeform 10"/>
          <p:cNvSpPr>
            <a:spLocks/>
          </p:cNvSpPr>
          <p:nvPr/>
        </p:nvSpPr>
        <p:spPr bwMode="auto">
          <a:xfrm>
            <a:off x="2133600" y="5629275"/>
            <a:ext cx="280988" cy="271463"/>
          </a:xfrm>
          <a:custGeom>
            <a:avLst/>
            <a:gdLst>
              <a:gd name="T0" fmla="*/ 446069244 w 177"/>
              <a:gd name="T1" fmla="*/ 0 h 171"/>
              <a:gd name="T2" fmla="*/ 302419288 w 177"/>
              <a:gd name="T3" fmla="*/ 289819296 h 171"/>
              <a:gd name="T4" fmla="*/ 0 w 177"/>
              <a:gd name="T5" fmla="*/ 430948306 h 171"/>
              <a:gd name="T6" fmla="*/ 0 60000 65536"/>
              <a:gd name="T7" fmla="*/ 0 60000 65536"/>
              <a:gd name="T8" fmla="*/ 0 60000 65536"/>
              <a:gd name="T9" fmla="*/ 0 w 177"/>
              <a:gd name="T10" fmla="*/ 0 h 171"/>
              <a:gd name="T11" fmla="*/ 177 w 177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171">
                <a:moveTo>
                  <a:pt x="177" y="0"/>
                </a:moveTo>
                <a:cubicBezTo>
                  <a:pt x="167" y="19"/>
                  <a:pt x="149" y="87"/>
                  <a:pt x="120" y="115"/>
                </a:cubicBezTo>
                <a:cubicBezTo>
                  <a:pt x="91" y="143"/>
                  <a:pt x="25" y="159"/>
                  <a:pt x="0" y="1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Freeform 11"/>
          <p:cNvSpPr>
            <a:spLocks/>
          </p:cNvSpPr>
          <p:nvPr/>
        </p:nvSpPr>
        <p:spPr bwMode="auto">
          <a:xfrm>
            <a:off x="1866900" y="6650038"/>
            <a:ext cx="228600" cy="65087"/>
          </a:xfrm>
          <a:custGeom>
            <a:avLst/>
            <a:gdLst>
              <a:gd name="T0" fmla="*/ 0 w 144"/>
              <a:gd name="T1" fmla="*/ 0 h 41"/>
              <a:gd name="T2" fmla="*/ 221773750 w 144"/>
              <a:gd name="T3" fmla="*/ 100805476 h 41"/>
              <a:gd name="T4" fmla="*/ 362902500 w 144"/>
              <a:gd name="T5" fmla="*/ 20161095 h 41"/>
              <a:gd name="T6" fmla="*/ 0 60000 65536"/>
              <a:gd name="T7" fmla="*/ 0 60000 65536"/>
              <a:gd name="T8" fmla="*/ 0 60000 65536"/>
              <a:gd name="T9" fmla="*/ 0 w 144"/>
              <a:gd name="T10" fmla="*/ 0 h 41"/>
              <a:gd name="T11" fmla="*/ 144 w 144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41">
                <a:moveTo>
                  <a:pt x="0" y="0"/>
                </a:moveTo>
                <a:cubicBezTo>
                  <a:pt x="13" y="7"/>
                  <a:pt x="64" y="39"/>
                  <a:pt x="88" y="40"/>
                </a:cubicBezTo>
                <a:cubicBezTo>
                  <a:pt x="112" y="41"/>
                  <a:pt x="132" y="15"/>
                  <a:pt x="144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Freeform 16"/>
          <p:cNvSpPr>
            <a:spLocks/>
          </p:cNvSpPr>
          <p:nvPr/>
        </p:nvSpPr>
        <p:spPr bwMode="auto">
          <a:xfrm>
            <a:off x="1949450" y="263525"/>
            <a:ext cx="69850" cy="5637213"/>
          </a:xfrm>
          <a:custGeom>
            <a:avLst/>
            <a:gdLst>
              <a:gd name="T0" fmla="*/ 20161250 w 44"/>
              <a:gd name="T1" fmla="*/ 60483755 h 3551"/>
              <a:gd name="T2" fmla="*/ 80645000 w 44"/>
              <a:gd name="T3" fmla="*/ 40322504 h 3551"/>
              <a:gd name="T4" fmla="*/ 110886875 w 44"/>
              <a:gd name="T5" fmla="*/ 2147483647 h 3551"/>
              <a:gd name="T6" fmla="*/ 60483750 w 44"/>
              <a:gd name="T7" fmla="*/ 2147483647 h 3551"/>
              <a:gd name="T8" fmla="*/ 10080625 w 44"/>
              <a:gd name="T9" fmla="*/ 2147483647 h 3551"/>
              <a:gd name="T10" fmla="*/ 0 w 44"/>
              <a:gd name="T11" fmla="*/ 0 h 35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3551"/>
              <a:gd name="T20" fmla="*/ 44 w 44"/>
              <a:gd name="T21" fmla="*/ 3551 h 355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3551">
                <a:moveTo>
                  <a:pt x="8" y="24"/>
                </a:moveTo>
                <a:lnTo>
                  <a:pt x="32" y="16"/>
                </a:lnTo>
                <a:lnTo>
                  <a:pt x="44" y="3535"/>
                </a:lnTo>
                <a:lnTo>
                  <a:pt x="24" y="3528"/>
                </a:lnTo>
                <a:lnTo>
                  <a:pt x="4" y="3551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Line 18"/>
          <p:cNvSpPr>
            <a:spLocks noChangeShapeType="1"/>
          </p:cNvSpPr>
          <p:nvPr/>
        </p:nvSpPr>
        <p:spPr bwMode="auto">
          <a:xfrm>
            <a:off x="2124075" y="5881688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Freeform 19"/>
          <p:cNvSpPr>
            <a:spLocks/>
          </p:cNvSpPr>
          <p:nvPr/>
        </p:nvSpPr>
        <p:spPr bwMode="auto">
          <a:xfrm>
            <a:off x="1835150" y="5881688"/>
            <a:ext cx="25400" cy="736600"/>
          </a:xfrm>
          <a:custGeom>
            <a:avLst/>
            <a:gdLst>
              <a:gd name="T0" fmla="*/ 0 w 16"/>
              <a:gd name="T1" fmla="*/ 0 h 464"/>
              <a:gd name="T2" fmla="*/ 40322500 w 16"/>
              <a:gd name="T3" fmla="*/ 1169352500 h 464"/>
              <a:gd name="T4" fmla="*/ 0 60000 65536"/>
              <a:gd name="T5" fmla="*/ 0 60000 65536"/>
              <a:gd name="T6" fmla="*/ 0 w 16"/>
              <a:gd name="T7" fmla="*/ 0 h 464"/>
              <a:gd name="T8" fmla="*/ 16 w 16"/>
              <a:gd name="T9" fmla="*/ 464 h 4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64">
                <a:moveTo>
                  <a:pt x="0" y="0"/>
                </a:moveTo>
                <a:lnTo>
                  <a:pt x="16" y="46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Freeform 20"/>
          <p:cNvSpPr>
            <a:spLocks/>
          </p:cNvSpPr>
          <p:nvPr/>
        </p:nvSpPr>
        <p:spPr bwMode="auto">
          <a:xfrm>
            <a:off x="1852613" y="6615113"/>
            <a:ext cx="276225" cy="98425"/>
          </a:xfrm>
          <a:custGeom>
            <a:avLst/>
            <a:gdLst>
              <a:gd name="T0" fmla="*/ 0 w 174"/>
              <a:gd name="T1" fmla="*/ 30241875 h 62"/>
              <a:gd name="T2" fmla="*/ 75604688 w 174"/>
              <a:gd name="T3" fmla="*/ 105846563 h 62"/>
              <a:gd name="T4" fmla="*/ 244454363 w 174"/>
              <a:gd name="T5" fmla="*/ 156249688 h 62"/>
              <a:gd name="T6" fmla="*/ 378023438 w 174"/>
              <a:gd name="T7" fmla="*/ 105846563 h 62"/>
              <a:gd name="T8" fmla="*/ 438507188 w 174"/>
              <a:gd name="T9" fmla="*/ 0 h 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"/>
              <a:gd name="T16" fmla="*/ 0 h 62"/>
              <a:gd name="T17" fmla="*/ 174 w 174"/>
              <a:gd name="T18" fmla="*/ 62 h 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" h="62">
                <a:moveTo>
                  <a:pt x="0" y="12"/>
                </a:moveTo>
                <a:cubicBezTo>
                  <a:pt x="5" y="17"/>
                  <a:pt x="14" y="34"/>
                  <a:pt x="30" y="42"/>
                </a:cubicBezTo>
                <a:cubicBezTo>
                  <a:pt x="46" y="50"/>
                  <a:pt x="77" y="62"/>
                  <a:pt x="97" y="62"/>
                </a:cubicBezTo>
                <a:cubicBezTo>
                  <a:pt x="117" y="62"/>
                  <a:pt x="137" y="52"/>
                  <a:pt x="150" y="42"/>
                </a:cubicBezTo>
                <a:cubicBezTo>
                  <a:pt x="163" y="32"/>
                  <a:pt x="169" y="9"/>
                  <a:pt x="174" y="0"/>
                </a:cubicBezTo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9" name="Freeform 21"/>
          <p:cNvSpPr>
            <a:spLocks/>
          </p:cNvSpPr>
          <p:nvPr/>
        </p:nvSpPr>
        <p:spPr bwMode="auto">
          <a:xfrm>
            <a:off x="1854200" y="5810250"/>
            <a:ext cx="269875" cy="77788"/>
          </a:xfrm>
          <a:custGeom>
            <a:avLst/>
            <a:gdLst>
              <a:gd name="T0" fmla="*/ 0 w 170"/>
              <a:gd name="T1" fmla="*/ 123489244 h 49"/>
              <a:gd name="T2" fmla="*/ 241935000 w 170"/>
              <a:gd name="T3" fmla="*/ 0 h 49"/>
              <a:gd name="T4" fmla="*/ 428426563 w 170"/>
              <a:gd name="T5" fmla="*/ 118448899 h 49"/>
              <a:gd name="T6" fmla="*/ 0 60000 65536"/>
              <a:gd name="T7" fmla="*/ 0 60000 65536"/>
              <a:gd name="T8" fmla="*/ 0 60000 65536"/>
              <a:gd name="T9" fmla="*/ 0 w 170"/>
              <a:gd name="T10" fmla="*/ 0 h 49"/>
              <a:gd name="T11" fmla="*/ 170 w 170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" h="49">
                <a:moveTo>
                  <a:pt x="0" y="49"/>
                </a:moveTo>
                <a:cubicBezTo>
                  <a:pt x="15" y="41"/>
                  <a:pt x="68" y="0"/>
                  <a:pt x="96" y="0"/>
                </a:cubicBezTo>
                <a:cubicBezTo>
                  <a:pt x="124" y="0"/>
                  <a:pt x="155" y="37"/>
                  <a:pt x="170" y="47"/>
                </a:cubicBezTo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Text Box 25"/>
          <p:cNvSpPr txBox="1">
            <a:spLocks noChangeArrowheads="1"/>
          </p:cNvSpPr>
          <p:nvPr/>
        </p:nvSpPr>
        <p:spPr bwMode="auto">
          <a:xfrm rot="-5400000">
            <a:off x="1440657" y="221456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42</a:t>
            </a:r>
            <a:endParaRPr lang="ru-RU"/>
          </a:p>
        </p:txBody>
      </p:sp>
      <p:sp>
        <p:nvSpPr>
          <p:cNvPr id="6161" name="Text Box 26"/>
          <p:cNvSpPr txBox="1">
            <a:spLocks noChangeArrowheads="1"/>
          </p:cNvSpPr>
          <p:nvPr/>
        </p:nvSpPr>
        <p:spPr bwMode="auto">
          <a:xfrm rot="-5400000">
            <a:off x="2082007" y="875506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41</a:t>
            </a:r>
            <a:endParaRPr lang="ru-RU"/>
          </a:p>
        </p:txBody>
      </p:sp>
      <p:sp>
        <p:nvSpPr>
          <p:cNvPr id="6162" name="Text Box 27"/>
          <p:cNvSpPr txBox="1">
            <a:spLocks noChangeArrowheads="1"/>
          </p:cNvSpPr>
          <p:nvPr/>
        </p:nvSpPr>
        <p:spPr bwMode="auto">
          <a:xfrm rot="-5400000">
            <a:off x="1440657" y="159623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40</a:t>
            </a:r>
            <a:endParaRPr lang="ru-RU"/>
          </a:p>
        </p:txBody>
      </p:sp>
      <p:sp>
        <p:nvSpPr>
          <p:cNvPr id="6163" name="Text Box 28"/>
          <p:cNvSpPr txBox="1">
            <a:spLocks noChangeArrowheads="1"/>
          </p:cNvSpPr>
          <p:nvPr/>
        </p:nvSpPr>
        <p:spPr bwMode="auto">
          <a:xfrm rot="-5400000">
            <a:off x="2082007" y="2388393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39</a:t>
            </a:r>
            <a:endParaRPr lang="ru-RU"/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 rot="-5400000">
            <a:off x="1440657" y="310753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38</a:t>
            </a:r>
            <a:endParaRPr lang="ru-RU"/>
          </a:p>
        </p:txBody>
      </p:sp>
      <p:sp>
        <p:nvSpPr>
          <p:cNvPr id="6165" name="Text Box 30"/>
          <p:cNvSpPr txBox="1">
            <a:spLocks noChangeArrowheads="1"/>
          </p:cNvSpPr>
          <p:nvPr/>
        </p:nvSpPr>
        <p:spPr bwMode="auto">
          <a:xfrm rot="-5400000">
            <a:off x="2082007" y="3899693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37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166" name="Text Box 31"/>
          <p:cNvSpPr txBox="1">
            <a:spLocks noChangeArrowheads="1"/>
          </p:cNvSpPr>
          <p:nvPr/>
        </p:nvSpPr>
        <p:spPr bwMode="auto">
          <a:xfrm rot="-5400000">
            <a:off x="1440657" y="4614068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36</a:t>
            </a:r>
            <a:endParaRPr lang="ru-RU"/>
          </a:p>
        </p:txBody>
      </p:sp>
      <p:sp>
        <p:nvSpPr>
          <p:cNvPr id="6167" name="Text Box 32"/>
          <p:cNvSpPr txBox="1">
            <a:spLocks noChangeArrowheads="1"/>
          </p:cNvSpPr>
          <p:nvPr/>
        </p:nvSpPr>
        <p:spPr bwMode="auto">
          <a:xfrm rot="-5400000">
            <a:off x="2082007" y="5334793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  <a:endParaRPr lang="ru-RU"/>
          </a:p>
        </p:txBody>
      </p:sp>
      <p:sp>
        <p:nvSpPr>
          <p:cNvPr id="6168" name="Oval 36"/>
          <p:cNvSpPr>
            <a:spLocks noChangeArrowheads="1"/>
          </p:cNvSpPr>
          <p:nvPr/>
        </p:nvSpPr>
        <p:spPr bwMode="auto">
          <a:xfrm>
            <a:off x="1619250" y="4003675"/>
            <a:ext cx="144463" cy="144463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169" name="Text Box 37"/>
          <p:cNvSpPr txBox="1">
            <a:spLocks noChangeArrowheads="1"/>
          </p:cNvSpPr>
          <p:nvPr/>
        </p:nvSpPr>
        <p:spPr bwMode="auto">
          <a:xfrm>
            <a:off x="3492500" y="549275"/>
            <a:ext cx="54721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Шкали бувають не тільки на лінійках. На малюнку зображено медичний термометр.</a:t>
            </a:r>
          </a:p>
          <a:p>
            <a:r>
              <a:rPr lang="ru-RU" sz="2400"/>
              <a:t>Його шкала складається з 70 поділок. Кожна поділка відповідає 1</a:t>
            </a:r>
            <a:r>
              <a:rPr lang="ru-RU" sz="2400" baseline="30000"/>
              <a:t>0</a:t>
            </a:r>
            <a:r>
              <a:rPr lang="ru-RU" sz="2400"/>
              <a:t>.</a:t>
            </a:r>
          </a:p>
        </p:txBody>
      </p:sp>
      <p:sp>
        <p:nvSpPr>
          <p:cNvPr id="35864" name="Freeform 24"/>
          <p:cNvSpPr>
            <a:spLocks/>
          </p:cNvSpPr>
          <p:nvPr/>
        </p:nvSpPr>
        <p:spPr bwMode="auto">
          <a:xfrm>
            <a:off x="1981200" y="4376738"/>
            <a:ext cx="6350" cy="1473200"/>
          </a:xfrm>
          <a:custGeom>
            <a:avLst/>
            <a:gdLst>
              <a:gd name="T0" fmla="*/ 0 w 4"/>
              <a:gd name="T1" fmla="*/ 2147483647 h 928"/>
              <a:gd name="T2" fmla="*/ 10080625 w 4"/>
              <a:gd name="T3" fmla="*/ 1955641250 h 928"/>
              <a:gd name="T4" fmla="*/ 0 w 4"/>
              <a:gd name="T5" fmla="*/ 0 h 928"/>
              <a:gd name="T6" fmla="*/ 0 60000 65536"/>
              <a:gd name="T7" fmla="*/ 0 60000 65536"/>
              <a:gd name="T8" fmla="*/ 0 60000 65536"/>
              <a:gd name="T9" fmla="*/ 0 w 4"/>
              <a:gd name="T10" fmla="*/ 0 h 928"/>
              <a:gd name="T11" fmla="*/ 4 w 4"/>
              <a:gd name="T12" fmla="*/ 928 h 9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" h="928">
                <a:moveTo>
                  <a:pt x="0" y="928"/>
                </a:moveTo>
                <a:lnTo>
                  <a:pt x="4" y="776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80" name="Freeform 40"/>
          <p:cNvSpPr>
            <a:spLocks/>
          </p:cNvSpPr>
          <p:nvPr/>
        </p:nvSpPr>
        <p:spPr bwMode="auto">
          <a:xfrm>
            <a:off x="1974850" y="3779838"/>
            <a:ext cx="4763" cy="2057400"/>
          </a:xfrm>
          <a:custGeom>
            <a:avLst/>
            <a:gdLst>
              <a:gd name="T0" fmla="*/ 0 w 3"/>
              <a:gd name="T1" fmla="*/ 2147483647 h 1296"/>
              <a:gd name="T2" fmla="*/ 7562056 w 3"/>
              <a:gd name="T3" fmla="*/ 2147483647 h 1296"/>
              <a:gd name="T4" fmla="*/ 7562056 w 3"/>
              <a:gd name="T5" fmla="*/ 0 h 1296"/>
              <a:gd name="T6" fmla="*/ 0 60000 65536"/>
              <a:gd name="T7" fmla="*/ 0 60000 65536"/>
              <a:gd name="T8" fmla="*/ 0 60000 65536"/>
              <a:gd name="T9" fmla="*/ 0 w 3"/>
              <a:gd name="T10" fmla="*/ 0 h 1296"/>
              <a:gd name="T11" fmla="*/ 3 w 3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" h="1296">
                <a:moveTo>
                  <a:pt x="0" y="1296"/>
                </a:moveTo>
                <a:lnTo>
                  <a:pt x="3" y="1208"/>
                </a:lnTo>
                <a:lnTo>
                  <a:pt x="3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82" name="Freeform 42"/>
          <p:cNvSpPr>
            <a:spLocks/>
          </p:cNvSpPr>
          <p:nvPr/>
        </p:nvSpPr>
        <p:spPr bwMode="auto">
          <a:xfrm>
            <a:off x="1979613" y="2338388"/>
            <a:ext cx="17462" cy="3513137"/>
          </a:xfrm>
          <a:custGeom>
            <a:avLst/>
            <a:gdLst>
              <a:gd name="T0" fmla="*/ 27720131 w 11"/>
              <a:gd name="T1" fmla="*/ 2147483647 h 2213"/>
              <a:gd name="T2" fmla="*/ 7559459 w 11"/>
              <a:gd name="T3" fmla="*/ 2147483647 h 2213"/>
              <a:gd name="T4" fmla="*/ 0 w 11"/>
              <a:gd name="T5" fmla="*/ 0 h 2213"/>
              <a:gd name="T6" fmla="*/ 0 60000 65536"/>
              <a:gd name="T7" fmla="*/ 0 60000 65536"/>
              <a:gd name="T8" fmla="*/ 0 60000 65536"/>
              <a:gd name="T9" fmla="*/ 0 w 11"/>
              <a:gd name="T10" fmla="*/ 0 h 2213"/>
              <a:gd name="T11" fmla="*/ 11 w 11"/>
              <a:gd name="T12" fmla="*/ 2213 h 2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" h="2213">
                <a:moveTo>
                  <a:pt x="11" y="2213"/>
                </a:moveTo>
                <a:lnTo>
                  <a:pt x="3" y="2121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84" name="Freeform 44"/>
          <p:cNvSpPr>
            <a:spLocks/>
          </p:cNvSpPr>
          <p:nvPr/>
        </p:nvSpPr>
        <p:spPr bwMode="auto">
          <a:xfrm>
            <a:off x="1979613" y="1730375"/>
            <a:ext cx="6350" cy="4157663"/>
          </a:xfrm>
          <a:custGeom>
            <a:avLst/>
            <a:gdLst>
              <a:gd name="T0" fmla="*/ 5040313 w 4"/>
              <a:gd name="T1" fmla="*/ 2147483647 h 2619"/>
              <a:gd name="T2" fmla="*/ 10080625 w 4"/>
              <a:gd name="T3" fmla="*/ 2147483647 h 2619"/>
              <a:gd name="T4" fmla="*/ 0 w 4"/>
              <a:gd name="T5" fmla="*/ 0 h 2619"/>
              <a:gd name="T6" fmla="*/ 0 60000 65536"/>
              <a:gd name="T7" fmla="*/ 0 60000 65536"/>
              <a:gd name="T8" fmla="*/ 0 60000 65536"/>
              <a:gd name="T9" fmla="*/ 0 w 4"/>
              <a:gd name="T10" fmla="*/ 0 h 2619"/>
              <a:gd name="T11" fmla="*/ 4 w 4"/>
              <a:gd name="T12" fmla="*/ 2619 h 26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" h="2619">
                <a:moveTo>
                  <a:pt x="2" y="2619"/>
                </a:moveTo>
                <a:lnTo>
                  <a:pt x="4" y="2374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86" name="Freeform 46"/>
          <p:cNvSpPr>
            <a:spLocks/>
          </p:cNvSpPr>
          <p:nvPr/>
        </p:nvSpPr>
        <p:spPr bwMode="auto">
          <a:xfrm>
            <a:off x="1978025" y="3409950"/>
            <a:ext cx="3175" cy="2439988"/>
          </a:xfrm>
          <a:custGeom>
            <a:avLst/>
            <a:gdLst>
              <a:gd name="T0" fmla="*/ 5040313 w 2"/>
              <a:gd name="T1" fmla="*/ 2147483647 h 1537"/>
              <a:gd name="T2" fmla="*/ 2520950 w 2"/>
              <a:gd name="T3" fmla="*/ 2147483647 h 1537"/>
              <a:gd name="T4" fmla="*/ 0 w 2"/>
              <a:gd name="T5" fmla="*/ 0 h 1537"/>
              <a:gd name="T6" fmla="*/ 0 60000 65536"/>
              <a:gd name="T7" fmla="*/ 0 60000 65536"/>
              <a:gd name="T8" fmla="*/ 0 60000 65536"/>
              <a:gd name="T9" fmla="*/ 0 w 2"/>
              <a:gd name="T10" fmla="*/ 0 h 1537"/>
              <a:gd name="T11" fmla="*/ 2 w 2"/>
              <a:gd name="T12" fmla="*/ 1537 h 15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" h="1537">
                <a:moveTo>
                  <a:pt x="2" y="1537"/>
                </a:moveTo>
                <a:lnTo>
                  <a:pt x="1" y="1398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4" grpId="0" animBg="1"/>
      <p:bldP spid="35880" grpId="0" animBg="1"/>
      <p:bldP spid="35880" grpId="1" animBg="1"/>
      <p:bldP spid="35882" grpId="0" animBg="1"/>
      <p:bldP spid="35882" grpId="1" animBg="1"/>
      <p:bldP spid="35884" grpId="0" animBg="1"/>
      <p:bldP spid="35884" grpId="1" animBg="1"/>
      <p:bldP spid="358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37" name="Freeform 65"/>
          <p:cNvSpPr>
            <a:spLocks/>
          </p:cNvSpPr>
          <p:nvPr/>
        </p:nvSpPr>
        <p:spPr bwMode="auto">
          <a:xfrm>
            <a:off x="1331913" y="476250"/>
            <a:ext cx="1368425" cy="5903913"/>
          </a:xfrm>
          <a:custGeom>
            <a:avLst/>
            <a:gdLst/>
            <a:ahLst/>
            <a:cxnLst>
              <a:cxn ang="0">
                <a:pos x="0" y="3719"/>
              </a:cxn>
              <a:cxn ang="0">
                <a:pos x="907" y="3719"/>
              </a:cxn>
              <a:cxn ang="0">
                <a:pos x="907" y="0"/>
              </a:cxn>
              <a:cxn ang="0">
                <a:pos x="0" y="0"/>
              </a:cxn>
              <a:cxn ang="0">
                <a:pos x="0" y="3719"/>
              </a:cxn>
            </a:cxnLst>
            <a:rect l="0" t="0" r="r" b="b"/>
            <a:pathLst>
              <a:path w="907" h="3719">
                <a:moveTo>
                  <a:pt x="0" y="3719"/>
                </a:moveTo>
                <a:lnTo>
                  <a:pt x="907" y="3719"/>
                </a:lnTo>
                <a:lnTo>
                  <a:pt x="907" y="0"/>
                </a:lnTo>
                <a:lnTo>
                  <a:pt x="0" y="0"/>
                </a:lnTo>
                <a:lnTo>
                  <a:pt x="0" y="3719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81320" dir="18519588" algn="ctr" rotWithShape="0">
              <a:srgbClr val="0066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171" name="Text Box 25"/>
          <p:cNvSpPr txBox="1">
            <a:spLocks noChangeArrowheads="1"/>
          </p:cNvSpPr>
          <p:nvPr/>
        </p:nvSpPr>
        <p:spPr bwMode="auto">
          <a:xfrm>
            <a:off x="3492500" y="549275"/>
            <a:ext cx="54721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Шкала кімнатного термометра має  55 поділок. Кожна поділка відповідає одному градусу Цельсія (пишуть 1</a:t>
            </a:r>
            <a:r>
              <a:rPr lang="ru-RU" sz="2400" baseline="30000"/>
              <a:t>0</a:t>
            </a:r>
            <a:r>
              <a:rPr lang="ru-RU" sz="2400"/>
              <a:t>С).</a:t>
            </a:r>
          </a:p>
        </p:txBody>
      </p:sp>
      <p:sp>
        <p:nvSpPr>
          <p:cNvPr id="7172" name="Freeform 40"/>
          <p:cNvSpPr>
            <a:spLocks/>
          </p:cNvSpPr>
          <p:nvPr/>
        </p:nvSpPr>
        <p:spPr bwMode="auto">
          <a:xfrm>
            <a:off x="1514475" y="5411788"/>
            <a:ext cx="962025" cy="6350"/>
          </a:xfrm>
          <a:custGeom>
            <a:avLst/>
            <a:gdLst>
              <a:gd name="T0" fmla="*/ 0 w 606"/>
              <a:gd name="T1" fmla="*/ 0 h 4"/>
              <a:gd name="T2" fmla="*/ 1527214688 w 606"/>
              <a:gd name="T3" fmla="*/ 10080625 h 4"/>
              <a:gd name="T4" fmla="*/ 0 60000 65536"/>
              <a:gd name="T5" fmla="*/ 0 60000 65536"/>
              <a:gd name="T6" fmla="*/ 0 w 606"/>
              <a:gd name="T7" fmla="*/ 0 h 4"/>
              <a:gd name="T8" fmla="*/ 606 w 606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6" h="4">
                <a:moveTo>
                  <a:pt x="0" y="0"/>
                </a:moveTo>
                <a:lnTo>
                  <a:pt x="606" y="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Freeform 51"/>
          <p:cNvSpPr>
            <a:spLocks/>
          </p:cNvSpPr>
          <p:nvPr/>
        </p:nvSpPr>
        <p:spPr bwMode="auto">
          <a:xfrm>
            <a:off x="1504950" y="3897313"/>
            <a:ext cx="971550" cy="6350"/>
          </a:xfrm>
          <a:custGeom>
            <a:avLst/>
            <a:gdLst>
              <a:gd name="T0" fmla="*/ 0 w 612"/>
              <a:gd name="T1" fmla="*/ 0 h 4"/>
              <a:gd name="T2" fmla="*/ 1542335625 w 612"/>
              <a:gd name="T3" fmla="*/ 10080625 h 4"/>
              <a:gd name="T4" fmla="*/ 0 60000 65536"/>
              <a:gd name="T5" fmla="*/ 0 60000 65536"/>
              <a:gd name="T6" fmla="*/ 0 w 612"/>
              <a:gd name="T7" fmla="*/ 0 h 4"/>
              <a:gd name="T8" fmla="*/ 612 w 6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2" h="4">
                <a:moveTo>
                  <a:pt x="0" y="0"/>
                </a:moveTo>
                <a:lnTo>
                  <a:pt x="612" y="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Freeform 54"/>
          <p:cNvSpPr>
            <a:spLocks/>
          </p:cNvSpPr>
          <p:nvPr/>
        </p:nvSpPr>
        <p:spPr bwMode="auto">
          <a:xfrm>
            <a:off x="1517650" y="3144838"/>
            <a:ext cx="965200" cy="3175"/>
          </a:xfrm>
          <a:custGeom>
            <a:avLst/>
            <a:gdLst>
              <a:gd name="T0" fmla="*/ 0 w 608"/>
              <a:gd name="T1" fmla="*/ 0 h 2"/>
              <a:gd name="T2" fmla="*/ 1532255000 w 608"/>
              <a:gd name="T3" fmla="*/ 5040313 h 2"/>
              <a:gd name="T4" fmla="*/ 0 60000 65536"/>
              <a:gd name="T5" fmla="*/ 0 60000 65536"/>
              <a:gd name="T6" fmla="*/ 0 w 608"/>
              <a:gd name="T7" fmla="*/ 0 h 2"/>
              <a:gd name="T8" fmla="*/ 608 w 608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8" h="2">
                <a:moveTo>
                  <a:pt x="0" y="0"/>
                </a:moveTo>
                <a:lnTo>
                  <a:pt x="608" y="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Freeform 57"/>
          <p:cNvSpPr>
            <a:spLocks/>
          </p:cNvSpPr>
          <p:nvPr/>
        </p:nvSpPr>
        <p:spPr bwMode="auto">
          <a:xfrm>
            <a:off x="1517650" y="2382838"/>
            <a:ext cx="949325" cy="3175"/>
          </a:xfrm>
          <a:custGeom>
            <a:avLst/>
            <a:gdLst>
              <a:gd name="T0" fmla="*/ 0 w 598"/>
              <a:gd name="T1" fmla="*/ 0 h 2"/>
              <a:gd name="T2" fmla="*/ 1507053438 w 598"/>
              <a:gd name="T3" fmla="*/ 5040313 h 2"/>
              <a:gd name="T4" fmla="*/ 0 60000 65536"/>
              <a:gd name="T5" fmla="*/ 0 60000 65536"/>
              <a:gd name="T6" fmla="*/ 0 w 598"/>
              <a:gd name="T7" fmla="*/ 0 h 2"/>
              <a:gd name="T8" fmla="*/ 598 w 598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8" h="2">
                <a:moveTo>
                  <a:pt x="0" y="0"/>
                </a:moveTo>
                <a:lnTo>
                  <a:pt x="598" y="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Freeform 60"/>
          <p:cNvSpPr>
            <a:spLocks/>
          </p:cNvSpPr>
          <p:nvPr/>
        </p:nvSpPr>
        <p:spPr bwMode="auto">
          <a:xfrm>
            <a:off x="1514475" y="1630363"/>
            <a:ext cx="955675" cy="1587"/>
          </a:xfrm>
          <a:custGeom>
            <a:avLst/>
            <a:gdLst>
              <a:gd name="T0" fmla="*/ 0 w 602"/>
              <a:gd name="T1" fmla="*/ 0 h 1"/>
              <a:gd name="T2" fmla="*/ 1517134063 w 602"/>
              <a:gd name="T3" fmla="*/ 0 h 1"/>
              <a:gd name="T4" fmla="*/ 0 60000 65536"/>
              <a:gd name="T5" fmla="*/ 0 60000 65536"/>
              <a:gd name="T6" fmla="*/ 0 w 602"/>
              <a:gd name="T7" fmla="*/ 0 h 1"/>
              <a:gd name="T8" fmla="*/ 602 w 60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2" h="1">
                <a:moveTo>
                  <a:pt x="0" y="0"/>
                </a:moveTo>
                <a:lnTo>
                  <a:pt x="60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Oval 62"/>
          <p:cNvSpPr>
            <a:spLocks noChangeArrowheads="1"/>
          </p:cNvSpPr>
          <p:nvPr/>
        </p:nvSpPr>
        <p:spPr bwMode="auto">
          <a:xfrm>
            <a:off x="1792288" y="5649913"/>
            <a:ext cx="400050" cy="39846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B8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grpSp>
        <p:nvGrpSpPr>
          <p:cNvPr id="7178" name="Group 67"/>
          <p:cNvGrpSpPr>
            <a:grpSpLocks/>
          </p:cNvGrpSpPr>
          <p:nvPr/>
        </p:nvGrpSpPr>
        <p:grpSpPr bwMode="auto">
          <a:xfrm>
            <a:off x="1452563" y="620713"/>
            <a:ext cx="1176337" cy="5008562"/>
            <a:chOff x="915" y="391"/>
            <a:chExt cx="741" cy="3155"/>
          </a:xfrm>
        </p:grpSpPr>
        <p:sp>
          <p:nvSpPr>
            <p:cNvPr id="7186" name="Text Box 2"/>
            <p:cNvSpPr txBox="1">
              <a:spLocks noChangeArrowheads="1"/>
            </p:cNvSpPr>
            <p:nvPr/>
          </p:nvSpPr>
          <p:spPr bwMode="auto">
            <a:xfrm rot="-5400000">
              <a:off x="-343" y="1885"/>
              <a:ext cx="29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"/>
                <a:t>      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ru-RU" sz="2800"/>
                <a:t>  </a:t>
              </a:r>
            </a:p>
          </p:txBody>
        </p:sp>
        <p:sp>
          <p:nvSpPr>
            <p:cNvPr id="7187" name="Text Box 3"/>
            <p:cNvSpPr txBox="1">
              <a:spLocks noChangeArrowheads="1"/>
            </p:cNvSpPr>
            <p:nvPr/>
          </p:nvSpPr>
          <p:spPr bwMode="auto">
            <a:xfrm rot="5400000" flipH="1">
              <a:off x="-63" y="1963"/>
              <a:ext cx="283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en-US" sz="2000"/>
                <a:t>IIII</a:t>
              </a:r>
              <a:r>
                <a:rPr lang="en-US" sz="2800"/>
                <a:t>I</a:t>
              </a:r>
              <a:r>
                <a:rPr lang="ru-RU" sz="200"/>
                <a:t> </a:t>
              </a:r>
              <a:r>
                <a:rPr lang="en-US" sz="2800"/>
                <a:t>  </a:t>
              </a:r>
              <a:endParaRPr lang="ru-RU" sz="2800"/>
            </a:p>
          </p:txBody>
        </p:sp>
        <p:sp>
          <p:nvSpPr>
            <p:cNvPr id="54294" name="Text Box 22"/>
            <p:cNvSpPr txBox="1">
              <a:spLocks noChangeArrowheads="1"/>
            </p:cNvSpPr>
            <p:nvPr/>
          </p:nvSpPr>
          <p:spPr bwMode="auto">
            <a:xfrm>
              <a:off x="915" y="319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13" name="Text Box 41"/>
            <p:cNvSpPr txBox="1">
              <a:spLocks noChangeArrowheads="1"/>
            </p:cNvSpPr>
            <p:nvPr/>
          </p:nvSpPr>
          <p:spPr bwMode="auto">
            <a:xfrm>
              <a:off x="1383" y="320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19" name="Text Box 47"/>
            <p:cNvSpPr txBox="1">
              <a:spLocks noChangeArrowheads="1"/>
            </p:cNvSpPr>
            <p:nvPr/>
          </p:nvSpPr>
          <p:spPr bwMode="auto">
            <a:xfrm>
              <a:off x="915" y="27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7191" name="Freeform 48"/>
            <p:cNvSpPr>
              <a:spLocks/>
            </p:cNvSpPr>
            <p:nvPr/>
          </p:nvSpPr>
          <p:spPr bwMode="auto">
            <a:xfrm>
              <a:off x="952" y="2931"/>
              <a:ext cx="604" cy="2"/>
            </a:xfrm>
            <a:custGeom>
              <a:avLst/>
              <a:gdLst>
                <a:gd name="T0" fmla="*/ 0 w 604"/>
                <a:gd name="T1" fmla="*/ 0 h 2"/>
                <a:gd name="T2" fmla="*/ 604 w 604"/>
                <a:gd name="T3" fmla="*/ 2 h 2"/>
                <a:gd name="T4" fmla="*/ 0 60000 65536"/>
                <a:gd name="T5" fmla="*/ 0 60000 65536"/>
                <a:gd name="T6" fmla="*/ 0 w 604"/>
                <a:gd name="T7" fmla="*/ 0 h 2"/>
                <a:gd name="T8" fmla="*/ 604 w 60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04" h="2">
                  <a:moveTo>
                    <a:pt x="0" y="0"/>
                  </a:moveTo>
                  <a:lnTo>
                    <a:pt x="604" y="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21" name="Text Box 49"/>
            <p:cNvSpPr txBox="1">
              <a:spLocks noChangeArrowheads="1"/>
            </p:cNvSpPr>
            <p:nvPr/>
          </p:nvSpPr>
          <p:spPr bwMode="auto">
            <a:xfrm>
              <a:off x="1383" y="274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22" name="Text Box 50"/>
            <p:cNvSpPr txBox="1">
              <a:spLocks noChangeArrowheads="1"/>
            </p:cNvSpPr>
            <p:nvPr/>
          </p:nvSpPr>
          <p:spPr bwMode="auto">
            <a:xfrm>
              <a:off x="915" y="224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54324" name="Text Box 52"/>
            <p:cNvSpPr txBox="1">
              <a:spLocks noChangeArrowheads="1"/>
            </p:cNvSpPr>
            <p:nvPr/>
          </p:nvSpPr>
          <p:spPr bwMode="auto">
            <a:xfrm>
              <a:off x="1383" y="225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25" name="Text Box 53"/>
            <p:cNvSpPr txBox="1">
              <a:spLocks noChangeArrowheads="1"/>
            </p:cNvSpPr>
            <p:nvPr/>
          </p:nvSpPr>
          <p:spPr bwMode="auto">
            <a:xfrm>
              <a:off x="915" y="175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54327" name="Text Box 55"/>
            <p:cNvSpPr txBox="1">
              <a:spLocks noChangeArrowheads="1"/>
            </p:cNvSpPr>
            <p:nvPr/>
          </p:nvSpPr>
          <p:spPr bwMode="auto">
            <a:xfrm>
              <a:off x="1383" y="175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28" name="Text Box 56"/>
            <p:cNvSpPr txBox="1">
              <a:spLocks noChangeArrowheads="1"/>
            </p:cNvSpPr>
            <p:nvPr/>
          </p:nvSpPr>
          <p:spPr bwMode="auto">
            <a:xfrm>
              <a:off x="915" y="129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  <p:sp>
          <p:nvSpPr>
            <p:cNvPr id="54330" name="Text Box 58"/>
            <p:cNvSpPr txBox="1">
              <a:spLocks noChangeArrowheads="1"/>
            </p:cNvSpPr>
            <p:nvPr/>
          </p:nvSpPr>
          <p:spPr bwMode="auto">
            <a:xfrm>
              <a:off x="1383" y="129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31" name="Text Box 59"/>
            <p:cNvSpPr txBox="1">
              <a:spLocks noChangeArrowheads="1"/>
            </p:cNvSpPr>
            <p:nvPr/>
          </p:nvSpPr>
          <p:spPr bwMode="auto">
            <a:xfrm>
              <a:off x="915" y="83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54333" name="Text Box 61"/>
            <p:cNvSpPr txBox="1">
              <a:spLocks noChangeArrowheads="1"/>
            </p:cNvSpPr>
            <p:nvPr/>
          </p:nvSpPr>
          <p:spPr bwMode="auto">
            <a:xfrm>
              <a:off x="1383" y="84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54338" name="Text Box 66"/>
            <p:cNvSpPr txBox="1">
              <a:spLocks noChangeArrowheads="1"/>
            </p:cNvSpPr>
            <p:nvPr/>
          </p:nvSpPr>
          <p:spPr bwMode="auto">
            <a:xfrm>
              <a:off x="1383" y="391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  <a:r>
                <a:rPr lang="ru-RU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</a:t>
              </a:r>
              <a:endParaRPr lang="ru-RU" b="1" baseline="300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179" name="Freeform 11"/>
          <p:cNvSpPr>
            <a:spLocks/>
          </p:cNvSpPr>
          <p:nvPr/>
        </p:nvSpPr>
        <p:spPr bwMode="auto">
          <a:xfrm>
            <a:off x="1946275" y="974725"/>
            <a:ext cx="73025" cy="4781550"/>
          </a:xfrm>
          <a:custGeom>
            <a:avLst/>
            <a:gdLst>
              <a:gd name="T0" fmla="*/ 0 w 46"/>
              <a:gd name="T1" fmla="*/ 12601575 h 3012"/>
              <a:gd name="T2" fmla="*/ 47883763 w 46"/>
              <a:gd name="T3" fmla="*/ 0 h 3012"/>
              <a:gd name="T4" fmla="*/ 83165950 w 46"/>
              <a:gd name="T5" fmla="*/ 20161250 h 3012"/>
              <a:gd name="T6" fmla="*/ 115927188 w 46"/>
              <a:gd name="T7" fmla="*/ 2147483647 h 3012"/>
              <a:gd name="T8" fmla="*/ 65524063 w 46"/>
              <a:gd name="T9" fmla="*/ 2147483647 h 3012"/>
              <a:gd name="T10" fmla="*/ 15120938 w 46"/>
              <a:gd name="T11" fmla="*/ 2147483647 h 3012"/>
              <a:gd name="T12" fmla="*/ 5040313 w 46"/>
              <a:gd name="T13" fmla="*/ 10080625 h 30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"/>
              <a:gd name="T22" fmla="*/ 0 h 3012"/>
              <a:gd name="T23" fmla="*/ 46 w 46"/>
              <a:gd name="T24" fmla="*/ 3012 h 30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" h="3012">
                <a:moveTo>
                  <a:pt x="0" y="5"/>
                </a:moveTo>
                <a:lnTo>
                  <a:pt x="19" y="0"/>
                </a:lnTo>
                <a:lnTo>
                  <a:pt x="33" y="8"/>
                </a:lnTo>
                <a:lnTo>
                  <a:pt x="46" y="2998"/>
                </a:lnTo>
                <a:lnTo>
                  <a:pt x="26" y="2993"/>
                </a:lnTo>
                <a:lnTo>
                  <a:pt x="6" y="3012"/>
                </a:lnTo>
                <a:lnTo>
                  <a:pt x="2" y="4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0" name="Freeform 15"/>
          <p:cNvSpPr>
            <a:spLocks/>
          </p:cNvSpPr>
          <p:nvPr/>
        </p:nvSpPr>
        <p:spPr bwMode="auto">
          <a:xfrm>
            <a:off x="1806575" y="5651500"/>
            <a:ext cx="342900" cy="122238"/>
          </a:xfrm>
          <a:custGeom>
            <a:avLst/>
            <a:gdLst>
              <a:gd name="T0" fmla="*/ 0 w 216"/>
              <a:gd name="T1" fmla="*/ 194053619 h 77"/>
              <a:gd name="T2" fmla="*/ 70564375 w 216"/>
              <a:gd name="T3" fmla="*/ 83166290 h 77"/>
              <a:gd name="T4" fmla="*/ 176410938 w 216"/>
              <a:gd name="T5" fmla="*/ 12601627 h 77"/>
              <a:gd name="T6" fmla="*/ 357862188 w 216"/>
              <a:gd name="T7" fmla="*/ 7561293 h 77"/>
              <a:gd name="T8" fmla="*/ 453628125 w 216"/>
              <a:gd name="T9" fmla="*/ 42843625 h 77"/>
              <a:gd name="T10" fmla="*/ 544353750 w 216"/>
              <a:gd name="T11" fmla="*/ 128529288 h 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"/>
              <a:gd name="T19" fmla="*/ 0 h 77"/>
              <a:gd name="T20" fmla="*/ 216 w 216"/>
              <a:gd name="T21" fmla="*/ 77 h 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" h="77">
                <a:moveTo>
                  <a:pt x="0" y="77"/>
                </a:moveTo>
                <a:cubicBezTo>
                  <a:pt x="5" y="70"/>
                  <a:pt x="16" y="45"/>
                  <a:pt x="28" y="33"/>
                </a:cubicBezTo>
                <a:cubicBezTo>
                  <a:pt x="40" y="21"/>
                  <a:pt x="51" y="10"/>
                  <a:pt x="70" y="5"/>
                </a:cubicBezTo>
                <a:cubicBezTo>
                  <a:pt x="89" y="0"/>
                  <a:pt x="124" y="1"/>
                  <a:pt x="142" y="3"/>
                </a:cubicBezTo>
                <a:cubicBezTo>
                  <a:pt x="160" y="5"/>
                  <a:pt x="168" y="9"/>
                  <a:pt x="180" y="17"/>
                </a:cubicBezTo>
                <a:cubicBezTo>
                  <a:pt x="192" y="25"/>
                  <a:pt x="208" y="44"/>
                  <a:pt x="216" y="51"/>
                </a:cubicBez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8" name="Freeform 26"/>
          <p:cNvSpPr>
            <a:spLocks/>
          </p:cNvSpPr>
          <p:nvPr/>
        </p:nvSpPr>
        <p:spPr bwMode="auto">
          <a:xfrm>
            <a:off x="1979613" y="4195763"/>
            <a:ext cx="9525" cy="1509712"/>
          </a:xfrm>
          <a:custGeom>
            <a:avLst/>
            <a:gdLst>
              <a:gd name="T0" fmla="*/ 5040313 w 6"/>
              <a:gd name="T1" fmla="*/ 2147483647 h 951"/>
              <a:gd name="T2" fmla="*/ 15120938 w 6"/>
              <a:gd name="T3" fmla="*/ 2013603383 h 951"/>
              <a:gd name="T4" fmla="*/ 0 w 6"/>
              <a:gd name="T5" fmla="*/ 0 h 951"/>
              <a:gd name="T6" fmla="*/ 0 60000 65536"/>
              <a:gd name="T7" fmla="*/ 0 60000 65536"/>
              <a:gd name="T8" fmla="*/ 0 60000 65536"/>
              <a:gd name="T9" fmla="*/ 0 w 6"/>
              <a:gd name="T10" fmla="*/ 0 h 951"/>
              <a:gd name="T11" fmla="*/ 6 w 6"/>
              <a:gd name="T12" fmla="*/ 951 h 9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951">
                <a:moveTo>
                  <a:pt x="2" y="951"/>
                </a:moveTo>
                <a:lnTo>
                  <a:pt x="6" y="799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9" name="Freeform 27"/>
          <p:cNvSpPr>
            <a:spLocks/>
          </p:cNvSpPr>
          <p:nvPr/>
        </p:nvSpPr>
        <p:spPr bwMode="auto">
          <a:xfrm>
            <a:off x="1979613" y="3678238"/>
            <a:ext cx="9525" cy="2014537"/>
          </a:xfrm>
          <a:custGeom>
            <a:avLst/>
            <a:gdLst>
              <a:gd name="T0" fmla="*/ 0 w 6"/>
              <a:gd name="T1" fmla="*/ 2147483647 h 1269"/>
              <a:gd name="T2" fmla="*/ 7561263 w 6"/>
              <a:gd name="T3" fmla="*/ 2147483647 h 1269"/>
              <a:gd name="T4" fmla="*/ 15120938 w 6"/>
              <a:gd name="T5" fmla="*/ 0 h 1269"/>
              <a:gd name="T6" fmla="*/ 0 60000 65536"/>
              <a:gd name="T7" fmla="*/ 0 60000 65536"/>
              <a:gd name="T8" fmla="*/ 0 60000 65536"/>
              <a:gd name="T9" fmla="*/ 0 w 6"/>
              <a:gd name="T10" fmla="*/ 0 h 1269"/>
              <a:gd name="T11" fmla="*/ 6 w 6"/>
              <a:gd name="T12" fmla="*/ 1269 h 12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1269">
                <a:moveTo>
                  <a:pt x="0" y="1269"/>
                </a:moveTo>
                <a:lnTo>
                  <a:pt x="3" y="1181"/>
                </a:lnTo>
                <a:lnTo>
                  <a:pt x="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0" name="Freeform 28"/>
          <p:cNvSpPr>
            <a:spLocks/>
          </p:cNvSpPr>
          <p:nvPr/>
        </p:nvSpPr>
        <p:spPr bwMode="auto">
          <a:xfrm>
            <a:off x="1970088" y="2236788"/>
            <a:ext cx="34925" cy="3470275"/>
          </a:xfrm>
          <a:custGeom>
            <a:avLst/>
            <a:gdLst>
              <a:gd name="T0" fmla="*/ 55443438 w 22"/>
              <a:gd name="T1" fmla="*/ 2147483647 h 2186"/>
              <a:gd name="T2" fmla="*/ 35282188 w 22"/>
              <a:gd name="T3" fmla="*/ 2147483647 h 2186"/>
              <a:gd name="T4" fmla="*/ 0 w 22"/>
              <a:gd name="T5" fmla="*/ 0 h 2186"/>
              <a:gd name="T6" fmla="*/ 0 60000 65536"/>
              <a:gd name="T7" fmla="*/ 0 60000 65536"/>
              <a:gd name="T8" fmla="*/ 0 60000 65536"/>
              <a:gd name="T9" fmla="*/ 0 w 22"/>
              <a:gd name="T10" fmla="*/ 0 h 2186"/>
              <a:gd name="T11" fmla="*/ 22 w 22"/>
              <a:gd name="T12" fmla="*/ 2186 h 2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" h="2186">
                <a:moveTo>
                  <a:pt x="22" y="2186"/>
                </a:moveTo>
                <a:lnTo>
                  <a:pt x="14" y="2094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1" name="Freeform 29"/>
          <p:cNvSpPr>
            <a:spLocks/>
          </p:cNvSpPr>
          <p:nvPr/>
        </p:nvSpPr>
        <p:spPr bwMode="auto">
          <a:xfrm>
            <a:off x="1979613" y="1627188"/>
            <a:ext cx="19050" cy="4116387"/>
          </a:xfrm>
          <a:custGeom>
            <a:avLst/>
            <a:gdLst>
              <a:gd name="T0" fmla="*/ 30241875 w 12"/>
              <a:gd name="T1" fmla="*/ 2147483647 h 2593"/>
              <a:gd name="T2" fmla="*/ 22682200 w 12"/>
              <a:gd name="T3" fmla="*/ 2147483647 h 2593"/>
              <a:gd name="T4" fmla="*/ 0 w 12"/>
              <a:gd name="T5" fmla="*/ 0 h 2593"/>
              <a:gd name="T6" fmla="*/ 0 60000 65536"/>
              <a:gd name="T7" fmla="*/ 0 60000 65536"/>
              <a:gd name="T8" fmla="*/ 0 60000 65536"/>
              <a:gd name="T9" fmla="*/ 0 w 12"/>
              <a:gd name="T10" fmla="*/ 0 h 2593"/>
              <a:gd name="T11" fmla="*/ 12 w 12"/>
              <a:gd name="T12" fmla="*/ 2593 h 25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" h="2593">
                <a:moveTo>
                  <a:pt x="12" y="2593"/>
                </a:moveTo>
                <a:lnTo>
                  <a:pt x="9" y="2591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2" name="Freeform 30"/>
          <p:cNvSpPr>
            <a:spLocks/>
          </p:cNvSpPr>
          <p:nvPr/>
        </p:nvSpPr>
        <p:spPr bwMode="auto">
          <a:xfrm>
            <a:off x="1976438" y="3294063"/>
            <a:ext cx="6350" cy="2411412"/>
          </a:xfrm>
          <a:custGeom>
            <a:avLst/>
            <a:gdLst>
              <a:gd name="T0" fmla="*/ 10080625 w 4"/>
              <a:gd name="T1" fmla="*/ 2147483647 h 1519"/>
              <a:gd name="T2" fmla="*/ 7559675 w 4"/>
              <a:gd name="T3" fmla="*/ 2147483647 h 1519"/>
              <a:gd name="T4" fmla="*/ 0 w 4"/>
              <a:gd name="T5" fmla="*/ 0 h 1519"/>
              <a:gd name="T6" fmla="*/ 0 60000 65536"/>
              <a:gd name="T7" fmla="*/ 0 60000 65536"/>
              <a:gd name="T8" fmla="*/ 0 60000 65536"/>
              <a:gd name="T9" fmla="*/ 0 w 4"/>
              <a:gd name="T10" fmla="*/ 0 h 1519"/>
              <a:gd name="T11" fmla="*/ 4 w 4"/>
              <a:gd name="T12" fmla="*/ 1519 h 15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" h="1519">
                <a:moveTo>
                  <a:pt x="4" y="1519"/>
                </a:moveTo>
                <a:lnTo>
                  <a:pt x="3" y="1380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8" grpId="0" animBg="1"/>
      <p:bldP spid="54299" grpId="0" animBg="1"/>
      <p:bldP spid="54299" grpId="1" animBg="1"/>
      <p:bldP spid="54300" grpId="0" animBg="1"/>
      <p:bldP spid="54300" grpId="1" animBg="1"/>
      <p:bldP spid="54301" grpId="0" animBg="1"/>
      <p:bldP spid="54301" grpId="1" animBg="1"/>
      <p:bldP spid="543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56" descr="Пробка"/>
          <p:cNvSpPr>
            <a:spLocks/>
          </p:cNvSpPr>
          <p:nvPr/>
        </p:nvSpPr>
        <p:spPr bwMode="auto">
          <a:xfrm>
            <a:off x="1044575" y="765175"/>
            <a:ext cx="935038" cy="1081088"/>
          </a:xfrm>
          <a:custGeom>
            <a:avLst/>
            <a:gdLst>
              <a:gd name="T0" fmla="*/ 226814184 w 589"/>
              <a:gd name="T1" fmla="*/ 1716227994 h 681"/>
              <a:gd name="T2" fmla="*/ 0 w 589"/>
              <a:gd name="T3" fmla="*/ 115927241 h 681"/>
              <a:gd name="T4" fmla="*/ 572076568 w 589"/>
              <a:gd name="T5" fmla="*/ 0 h 681"/>
              <a:gd name="T6" fmla="*/ 1028224300 w 589"/>
              <a:gd name="T7" fmla="*/ 0 h 681"/>
              <a:gd name="T8" fmla="*/ 1484373619 w 589"/>
              <a:gd name="T9" fmla="*/ 115927241 h 681"/>
              <a:gd name="T10" fmla="*/ 1141632185 w 589"/>
              <a:gd name="T11" fmla="*/ 1600300753 h 681"/>
              <a:gd name="T12" fmla="*/ 226814184 w 589"/>
              <a:gd name="T13" fmla="*/ 1716227994 h 6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9"/>
              <a:gd name="T22" fmla="*/ 0 h 681"/>
              <a:gd name="T23" fmla="*/ 589 w 589"/>
              <a:gd name="T24" fmla="*/ 681 h 6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9" h="681">
                <a:moveTo>
                  <a:pt x="90" y="681"/>
                </a:moveTo>
                <a:lnTo>
                  <a:pt x="0" y="46"/>
                </a:lnTo>
                <a:lnTo>
                  <a:pt x="227" y="0"/>
                </a:lnTo>
                <a:lnTo>
                  <a:pt x="408" y="0"/>
                </a:lnTo>
                <a:lnTo>
                  <a:pt x="589" y="46"/>
                </a:lnTo>
                <a:lnTo>
                  <a:pt x="453" y="635"/>
                </a:lnTo>
                <a:lnTo>
                  <a:pt x="90" y="681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Oval 58" descr="Орех"/>
          <p:cNvSpPr>
            <a:spLocks noChangeArrowheads="1"/>
          </p:cNvSpPr>
          <p:nvPr/>
        </p:nvSpPr>
        <p:spPr bwMode="auto">
          <a:xfrm>
            <a:off x="611188" y="5446713"/>
            <a:ext cx="1800225" cy="50482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lstStyle/>
          <a:p>
            <a:endParaRPr lang="uk-UA"/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935038" y="3640138"/>
            <a:ext cx="1106487" cy="2144712"/>
            <a:chOff x="589" y="2293"/>
            <a:chExt cx="697" cy="1351"/>
          </a:xfrm>
        </p:grpSpPr>
        <p:sp>
          <p:nvSpPr>
            <p:cNvPr id="8216" name="Freeform 85"/>
            <p:cNvSpPr>
              <a:spLocks/>
            </p:cNvSpPr>
            <p:nvPr/>
          </p:nvSpPr>
          <p:spPr bwMode="auto">
            <a:xfrm>
              <a:off x="589" y="2293"/>
              <a:ext cx="697" cy="1351"/>
            </a:xfrm>
            <a:custGeom>
              <a:avLst/>
              <a:gdLst>
                <a:gd name="T0" fmla="*/ 103 w 697"/>
                <a:gd name="T1" fmla="*/ 263 h 1351"/>
                <a:gd name="T2" fmla="*/ 103 w 697"/>
                <a:gd name="T3" fmla="*/ 121 h 1351"/>
                <a:gd name="T4" fmla="*/ 107 w 697"/>
                <a:gd name="T5" fmla="*/ 45 h 1351"/>
                <a:gd name="T6" fmla="*/ 203 w 697"/>
                <a:gd name="T7" fmla="*/ 7 h 1351"/>
                <a:gd name="T8" fmla="*/ 343 w 697"/>
                <a:gd name="T9" fmla="*/ 1 h 1351"/>
                <a:gd name="T10" fmla="*/ 479 w 697"/>
                <a:gd name="T11" fmla="*/ 9 h 1351"/>
                <a:gd name="T12" fmla="*/ 567 w 697"/>
                <a:gd name="T13" fmla="*/ 48 h 1351"/>
                <a:gd name="T14" fmla="*/ 573 w 697"/>
                <a:gd name="T15" fmla="*/ 131 h 1351"/>
                <a:gd name="T16" fmla="*/ 571 w 697"/>
                <a:gd name="T17" fmla="*/ 367 h 1351"/>
                <a:gd name="T18" fmla="*/ 575 w 697"/>
                <a:gd name="T19" fmla="*/ 1025 h 1351"/>
                <a:gd name="T20" fmla="*/ 609 w 697"/>
                <a:gd name="T21" fmla="*/ 1209 h 1351"/>
                <a:gd name="T22" fmla="*/ 681 w 697"/>
                <a:gd name="T23" fmla="*/ 1279 h 1351"/>
                <a:gd name="T24" fmla="*/ 515 w 697"/>
                <a:gd name="T25" fmla="*/ 1331 h 1351"/>
                <a:gd name="T26" fmla="*/ 237 w 697"/>
                <a:gd name="T27" fmla="*/ 1341 h 1351"/>
                <a:gd name="T28" fmla="*/ 23 w 697"/>
                <a:gd name="T29" fmla="*/ 1271 h 1351"/>
                <a:gd name="T30" fmla="*/ 99 w 697"/>
                <a:gd name="T31" fmla="*/ 1179 h 1351"/>
                <a:gd name="T32" fmla="*/ 101 w 697"/>
                <a:gd name="T33" fmla="*/ 989 h 1351"/>
                <a:gd name="T34" fmla="*/ 103 w 697"/>
                <a:gd name="T35" fmla="*/ 267 h 135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7"/>
                <a:gd name="T55" fmla="*/ 0 h 1351"/>
                <a:gd name="T56" fmla="*/ 697 w 697"/>
                <a:gd name="T57" fmla="*/ 1351 h 135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7" h="1351">
                  <a:moveTo>
                    <a:pt x="103" y="263"/>
                  </a:moveTo>
                  <a:cubicBezTo>
                    <a:pt x="103" y="239"/>
                    <a:pt x="102" y="157"/>
                    <a:pt x="103" y="121"/>
                  </a:cubicBezTo>
                  <a:cubicBezTo>
                    <a:pt x="104" y="85"/>
                    <a:pt x="90" y="64"/>
                    <a:pt x="107" y="45"/>
                  </a:cubicBezTo>
                  <a:cubicBezTo>
                    <a:pt x="124" y="26"/>
                    <a:pt x="164" y="14"/>
                    <a:pt x="203" y="7"/>
                  </a:cubicBezTo>
                  <a:cubicBezTo>
                    <a:pt x="242" y="0"/>
                    <a:pt x="297" y="1"/>
                    <a:pt x="343" y="1"/>
                  </a:cubicBezTo>
                  <a:cubicBezTo>
                    <a:pt x="389" y="1"/>
                    <a:pt x="442" y="1"/>
                    <a:pt x="479" y="9"/>
                  </a:cubicBezTo>
                  <a:cubicBezTo>
                    <a:pt x="516" y="17"/>
                    <a:pt x="551" y="28"/>
                    <a:pt x="567" y="48"/>
                  </a:cubicBezTo>
                  <a:cubicBezTo>
                    <a:pt x="583" y="68"/>
                    <a:pt x="572" y="78"/>
                    <a:pt x="573" y="131"/>
                  </a:cubicBezTo>
                  <a:cubicBezTo>
                    <a:pt x="574" y="184"/>
                    <a:pt x="571" y="218"/>
                    <a:pt x="571" y="367"/>
                  </a:cubicBezTo>
                  <a:cubicBezTo>
                    <a:pt x="571" y="516"/>
                    <a:pt x="569" y="885"/>
                    <a:pt x="575" y="1025"/>
                  </a:cubicBezTo>
                  <a:cubicBezTo>
                    <a:pt x="581" y="1165"/>
                    <a:pt x="591" y="1167"/>
                    <a:pt x="609" y="1209"/>
                  </a:cubicBezTo>
                  <a:cubicBezTo>
                    <a:pt x="627" y="1251"/>
                    <a:pt x="697" y="1259"/>
                    <a:pt x="681" y="1279"/>
                  </a:cubicBezTo>
                  <a:cubicBezTo>
                    <a:pt x="665" y="1299"/>
                    <a:pt x="589" y="1321"/>
                    <a:pt x="515" y="1331"/>
                  </a:cubicBezTo>
                  <a:cubicBezTo>
                    <a:pt x="441" y="1341"/>
                    <a:pt x="319" y="1351"/>
                    <a:pt x="237" y="1341"/>
                  </a:cubicBezTo>
                  <a:cubicBezTo>
                    <a:pt x="155" y="1331"/>
                    <a:pt x="46" y="1298"/>
                    <a:pt x="23" y="1271"/>
                  </a:cubicBezTo>
                  <a:cubicBezTo>
                    <a:pt x="0" y="1244"/>
                    <a:pt x="86" y="1226"/>
                    <a:pt x="99" y="1179"/>
                  </a:cubicBezTo>
                  <a:cubicBezTo>
                    <a:pt x="112" y="1132"/>
                    <a:pt x="100" y="1141"/>
                    <a:pt x="101" y="989"/>
                  </a:cubicBezTo>
                  <a:cubicBezTo>
                    <a:pt x="102" y="837"/>
                    <a:pt x="103" y="417"/>
                    <a:pt x="103" y="267"/>
                  </a:cubicBezTo>
                </a:path>
              </a:pathLst>
            </a:custGeom>
            <a:gradFill rotWithShape="1">
              <a:gsLst>
                <a:gs pos="0">
                  <a:srgbClr val="0000FF"/>
                </a:gs>
                <a:gs pos="100000">
                  <a:srgbClr val="0066FF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Oval 82"/>
            <p:cNvSpPr>
              <a:spLocks noChangeArrowheads="1"/>
            </p:cNvSpPr>
            <p:nvPr/>
          </p:nvSpPr>
          <p:spPr bwMode="auto">
            <a:xfrm>
              <a:off x="703" y="2297"/>
              <a:ext cx="453" cy="90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  <a:p>
              <a:pPr algn="ctr"/>
              <a:endParaRPr lang="ru-RU"/>
            </a:p>
          </p:txBody>
        </p:sp>
      </p:grpSp>
      <p:sp>
        <p:nvSpPr>
          <p:cNvPr id="79929" name="Freeform 57"/>
          <p:cNvSpPr>
            <a:spLocks/>
          </p:cNvSpPr>
          <p:nvPr/>
        </p:nvSpPr>
        <p:spPr bwMode="auto">
          <a:xfrm>
            <a:off x="927100" y="1268413"/>
            <a:ext cx="1125538" cy="4521200"/>
          </a:xfrm>
          <a:custGeom>
            <a:avLst/>
            <a:gdLst/>
            <a:ahLst/>
            <a:cxnLst>
              <a:cxn ang="0">
                <a:pos x="63" y="6"/>
              </a:cxn>
              <a:cxn ang="0">
                <a:pos x="623" y="9"/>
              </a:cxn>
              <a:cxn ang="0">
                <a:pos x="580" y="62"/>
              </a:cxn>
              <a:cxn ang="0">
                <a:pos x="580" y="167"/>
              </a:cxn>
              <a:cxn ang="0">
                <a:pos x="580" y="802"/>
              </a:cxn>
              <a:cxn ang="0">
                <a:pos x="580" y="1754"/>
              </a:cxn>
              <a:cxn ang="0">
                <a:pos x="584" y="2500"/>
              </a:cxn>
              <a:cxn ang="0">
                <a:pos x="608" y="2692"/>
              </a:cxn>
              <a:cxn ang="0">
                <a:pos x="680" y="2780"/>
              </a:cxn>
              <a:cxn ang="0">
                <a:pos x="464" y="2836"/>
              </a:cxn>
              <a:cxn ang="0">
                <a:pos x="248" y="2836"/>
              </a:cxn>
              <a:cxn ang="0">
                <a:pos x="24" y="2764"/>
              </a:cxn>
              <a:cxn ang="0">
                <a:pos x="104" y="2692"/>
              </a:cxn>
              <a:cxn ang="0">
                <a:pos x="106" y="2494"/>
              </a:cxn>
              <a:cxn ang="0">
                <a:pos x="106" y="2282"/>
              </a:cxn>
              <a:cxn ang="0">
                <a:pos x="106" y="1489"/>
              </a:cxn>
              <a:cxn ang="0">
                <a:pos x="106" y="749"/>
              </a:cxn>
              <a:cxn ang="0">
                <a:pos x="106" y="167"/>
              </a:cxn>
              <a:cxn ang="0">
                <a:pos x="106" y="115"/>
              </a:cxn>
              <a:cxn ang="0">
                <a:pos x="106" y="62"/>
              </a:cxn>
              <a:cxn ang="0">
                <a:pos x="68" y="39"/>
              </a:cxn>
              <a:cxn ang="0">
                <a:pos x="31" y="12"/>
              </a:cxn>
              <a:cxn ang="0">
                <a:pos x="52" y="6"/>
              </a:cxn>
            </a:cxnLst>
            <a:rect l="0" t="0" r="r" b="b"/>
            <a:pathLst>
              <a:path w="709" h="2848">
                <a:moveTo>
                  <a:pt x="63" y="6"/>
                </a:moveTo>
                <a:cubicBezTo>
                  <a:pt x="156" y="4"/>
                  <a:pt x="537" y="0"/>
                  <a:pt x="623" y="9"/>
                </a:cubicBezTo>
                <a:cubicBezTo>
                  <a:pt x="709" y="18"/>
                  <a:pt x="587" y="35"/>
                  <a:pt x="580" y="62"/>
                </a:cubicBezTo>
                <a:cubicBezTo>
                  <a:pt x="573" y="88"/>
                  <a:pt x="580" y="44"/>
                  <a:pt x="580" y="167"/>
                </a:cubicBezTo>
                <a:cubicBezTo>
                  <a:pt x="580" y="291"/>
                  <a:pt x="580" y="538"/>
                  <a:pt x="580" y="802"/>
                </a:cubicBezTo>
                <a:cubicBezTo>
                  <a:pt x="580" y="1066"/>
                  <a:pt x="579" y="1471"/>
                  <a:pt x="580" y="1754"/>
                </a:cubicBezTo>
                <a:cubicBezTo>
                  <a:pt x="581" y="2037"/>
                  <a:pt x="579" y="2344"/>
                  <a:pt x="584" y="2500"/>
                </a:cubicBezTo>
                <a:cubicBezTo>
                  <a:pt x="589" y="2656"/>
                  <a:pt x="592" y="2645"/>
                  <a:pt x="608" y="2692"/>
                </a:cubicBezTo>
                <a:cubicBezTo>
                  <a:pt x="624" y="2739"/>
                  <a:pt x="704" y="2756"/>
                  <a:pt x="680" y="2780"/>
                </a:cubicBezTo>
                <a:cubicBezTo>
                  <a:pt x="656" y="2804"/>
                  <a:pt x="536" y="2827"/>
                  <a:pt x="464" y="2836"/>
                </a:cubicBezTo>
                <a:cubicBezTo>
                  <a:pt x="392" y="2845"/>
                  <a:pt x="321" y="2848"/>
                  <a:pt x="248" y="2836"/>
                </a:cubicBezTo>
                <a:cubicBezTo>
                  <a:pt x="175" y="2824"/>
                  <a:pt x="48" y="2788"/>
                  <a:pt x="24" y="2764"/>
                </a:cubicBezTo>
                <a:cubicBezTo>
                  <a:pt x="0" y="2740"/>
                  <a:pt x="90" y="2737"/>
                  <a:pt x="104" y="2692"/>
                </a:cubicBezTo>
                <a:cubicBezTo>
                  <a:pt x="118" y="2647"/>
                  <a:pt x="106" y="2562"/>
                  <a:pt x="106" y="2494"/>
                </a:cubicBezTo>
                <a:cubicBezTo>
                  <a:pt x="106" y="2426"/>
                  <a:pt x="106" y="2450"/>
                  <a:pt x="106" y="2282"/>
                </a:cubicBezTo>
                <a:cubicBezTo>
                  <a:pt x="106" y="2115"/>
                  <a:pt x="106" y="1745"/>
                  <a:pt x="106" y="1489"/>
                </a:cubicBezTo>
                <a:cubicBezTo>
                  <a:pt x="106" y="1234"/>
                  <a:pt x="106" y="969"/>
                  <a:pt x="106" y="749"/>
                </a:cubicBezTo>
                <a:cubicBezTo>
                  <a:pt x="106" y="529"/>
                  <a:pt x="106" y="273"/>
                  <a:pt x="106" y="167"/>
                </a:cubicBezTo>
                <a:cubicBezTo>
                  <a:pt x="106" y="62"/>
                  <a:pt x="106" y="132"/>
                  <a:pt x="106" y="115"/>
                </a:cubicBezTo>
                <a:cubicBezTo>
                  <a:pt x="106" y="97"/>
                  <a:pt x="112" y="75"/>
                  <a:pt x="106" y="62"/>
                </a:cubicBezTo>
                <a:cubicBezTo>
                  <a:pt x="100" y="48"/>
                  <a:pt x="81" y="46"/>
                  <a:pt x="68" y="39"/>
                </a:cubicBezTo>
                <a:cubicBezTo>
                  <a:pt x="56" y="31"/>
                  <a:pt x="33" y="18"/>
                  <a:pt x="31" y="12"/>
                </a:cubicBezTo>
                <a:cubicBezTo>
                  <a:pt x="28" y="7"/>
                  <a:pt x="48" y="7"/>
                  <a:pt x="52" y="6"/>
                </a:cubicBezTo>
              </a:path>
            </a:pathLst>
          </a:custGeom>
          <a:gradFill rotWithShape="1">
            <a:gsLst>
              <a:gs pos="0">
                <a:schemeClr val="bg1">
                  <a:alpha val="62000"/>
                </a:schemeClr>
              </a:gs>
              <a:gs pos="50000">
                <a:srgbClr val="66FFFF">
                  <a:alpha val="73000"/>
                </a:srgbClr>
              </a:gs>
              <a:gs pos="100000">
                <a:schemeClr val="bg1">
                  <a:alpha val="62000"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2627313" y="1125538"/>
            <a:ext cx="62642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Який об</a:t>
            </a:r>
            <a:r>
              <a:rPr lang="en-US" sz="2400"/>
              <a:t>’</a:t>
            </a:r>
            <a:r>
              <a:rPr lang="ru-RU" sz="2400"/>
              <a:t>єм  займає вода, яка налита в мензурку?</a:t>
            </a:r>
          </a:p>
          <a:p>
            <a:endParaRPr lang="ru-RU" sz="2400"/>
          </a:p>
          <a:p>
            <a:endParaRPr lang="ru-RU" sz="2400"/>
          </a:p>
          <a:p>
            <a:endParaRPr lang="ru-RU" sz="2400"/>
          </a:p>
          <a:p>
            <a:r>
              <a:rPr lang="ru-RU" sz="2400"/>
              <a:t>Числа на шкалі мензурки означають кубічні сантиметри  (см</a:t>
            </a:r>
            <a:r>
              <a:rPr lang="ru-RU" sz="2400" baseline="30000"/>
              <a:t>3</a:t>
            </a:r>
            <a:r>
              <a:rPr lang="ru-RU" sz="2400"/>
              <a:t>).</a:t>
            </a:r>
          </a:p>
        </p:txBody>
      </p:sp>
      <p:sp>
        <p:nvSpPr>
          <p:cNvPr id="8199" name="Freeform 65"/>
          <p:cNvSpPr>
            <a:spLocks/>
          </p:cNvSpPr>
          <p:nvPr/>
        </p:nvSpPr>
        <p:spPr bwMode="auto">
          <a:xfrm>
            <a:off x="1258888" y="4870450"/>
            <a:ext cx="590550" cy="101600"/>
          </a:xfrm>
          <a:custGeom>
            <a:avLst/>
            <a:gdLst>
              <a:gd name="T0" fmla="*/ 937498125 w 372"/>
              <a:gd name="T1" fmla="*/ 0 h 64"/>
              <a:gd name="T2" fmla="*/ 504031250 w 372"/>
              <a:gd name="T3" fmla="*/ 138607800 h 64"/>
              <a:gd name="T4" fmla="*/ 0 w 372"/>
              <a:gd name="T5" fmla="*/ 138607800 h 64"/>
              <a:gd name="T6" fmla="*/ 0 60000 65536"/>
              <a:gd name="T7" fmla="*/ 0 60000 65536"/>
              <a:gd name="T8" fmla="*/ 0 60000 65536"/>
              <a:gd name="T9" fmla="*/ 0 w 372"/>
              <a:gd name="T10" fmla="*/ 0 h 64"/>
              <a:gd name="T11" fmla="*/ 372 w 372"/>
              <a:gd name="T12" fmla="*/ 64 h 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64">
                <a:moveTo>
                  <a:pt x="372" y="0"/>
                </a:moveTo>
                <a:cubicBezTo>
                  <a:pt x="344" y="9"/>
                  <a:pt x="262" y="46"/>
                  <a:pt x="200" y="55"/>
                </a:cubicBezTo>
                <a:cubicBezTo>
                  <a:pt x="138" y="64"/>
                  <a:pt x="42" y="55"/>
                  <a:pt x="0" y="5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Freeform 66"/>
          <p:cNvSpPr>
            <a:spLocks/>
          </p:cNvSpPr>
          <p:nvPr/>
        </p:nvSpPr>
        <p:spPr bwMode="auto">
          <a:xfrm>
            <a:off x="1258888" y="4078288"/>
            <a:ext cx="590550" cy="101600"/>
          </a:xfrm>
          <a:custGeom>
            <a:avLst/>
            <a:gdLst>
              <a:gd name="T0" fmla="*/ 937498125 w 372"/>
              <a:gd name="T1" fmla="*/ 0 h 64"/>
              <a:gd name="T2" fmla="*/ 504031250 w 372"/>
              <a:gd name="T3" fmla="*/ 138607800 h 64"/>
              <a:gd name="T4" fmla="*/ 0 w 372"/>
              <a:gd name="T5" fmla="*/ 138607800 h 64"/>
              <a:gd name="T6" fmla="*/ 0 60000 65536"/>
              <a:gd name="T7" fmla="*/ 0 60000 65536"/>
              <a:gd name="T8" fmla="*/ 0 60000 65536"/>
              <a:gd name="T9" fmla="*/ 0 w 372"/>
              <a:gd name="T10" fmla="*/ 0 h 64"/>
              <a:gd name="T11" fmla="*/ 372 w 372"/>
              <a:gd name="T12" fmla="*/ 64 h 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64">
                <a:moveTo>
                  <a:pt x="372" y="0"/>
                </a:moveTo>
                <a:cubicBezTo>
                  <a:pt x="344" y="9"/>
                  <a:pt x="262" y="46"/>
                  <a:pt x="200" y="55"/>
                </a:cubicBezTo>
                <a:cubicBezTo>
                  <a:pt x="138" y="64"/>
                  <a:pt x="42" y="55"/>
                  <a:pt x="0" y="5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Freeform 67"/>
          <p:cNvSpPr>
            <a:spLocks/>
          </p:cNvSpPr>
          <p:nvPr/>
        </p:nvSpPr>
        <p:spPr bwMode="auto">
          <a:xfrm>
            <a:off x="1258888" y="3286125"/>
            <a:ext cx="590550" cy="101600"/>
          </a:xfrm>
          <a:custGeom>
            <a:avLst/>
            <a:gdLst>
              <a:gd name="T0" fmla="*/ 937498125 w 372"/>
              <a:gd name="T1" fmla="*/ 0 h 64"/>
              <a:gd name="T2" fmla="*/ 504031250 w 372"/>
              <a:gd name="T3" fmla="*/ 138607800 h 64"/>
              <a:gd name="T4" fmla="*/ 0 w 372"/>
              <a:gd name="T5" fmla="*/ 138607800 h 64"/>
              <a:gd name="T6" fmla="*/ 0 60000 65536"/>
              <a:gd name="T7" fmla="*/ 0 60000 65536"/>
              <a:gd name="T8" fmla="*/ 0 60000 65536"/>
              <a:gd name="T9" fmla="*/ 0 w 372"/>
              <a:gd name="T10" fmla="*/ 0 h 64"/>
              <a:gd name="T11" fmla="*/ 372 w 372"/>
              <a:gd name="T12" fmla="*/ 64 h 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64">
                <a:moveTo>
                  <a:pt x="372" y="0"/>
                </a:moveTo>
                <a:cubicBezTo>
                  <a:pt x="344" y="9"/>
                  <a:pt x="262" y="46"/>
                  <a:pt x="200" y="55"/>
                </a:cubicBezTo>
                <a:cubicBezTo>
                  <a:pt x="138" y="64"/>
                  <a:pt x="42" y="55"/>
                  <a:pt x="0" y="5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Freeform 68"/>
          <p:cNvSpPr>
            <a:spLocks/>
          </p:cNvSpPr>
          <p:nvPr/>
        </p:nvSpPr>
        <p:spPr bwMode="auto">
          <a:xfrm>
            <a:off x="1258888" y="2420938"/>
            <a:ext cx="590550" cy="101600"/>
          </a:xfrm>
          <a:custGeom>
            <a:avLst/>
            <a:gdLst>
              <a:gd name="T0" fmla="*/ 937498125 w 372"/>
              <a:gd name="T1" fmla="*/ 0 h 64"/>
              <a:gd name="T2" fmla="*/ 504031250 w 372"/>
              <a:gd name="T3" fmla="*/ 138607800 h 64"/>
              <a:gd name="T4" fmla="*/ 0 w 372"/>
              <a:gd name="T5" fmla="*/ 138607800 h 64"/>
              <a:gd name="T6" fmla="*/ 0 60000 65536"/>
              <a:gd name="T7" fmla="*/ 0 60000 65536"/>
              <a:gd name="T8" fmla="*/ 0 60000 65536"/>
              <a:gd name="T9" fmla="*/ 0 w 372"/>
              <a:gd name="T10" fmla="*/ 0 h 64"/>
              <a:gd name="T11" fmla="*/ 372 w 372"/>
              <a:gd name="T12" fmla="*/ 64 h 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64">
                <a:moveTo>
                  <a:pt x="372" y="0"/>
                </a:moveTo>
                <a:cubicBezTo>
                  <a:pt x="344" y="9"/>
                  <a:pt x="262" y="46"/>
                  <a:pt x="200" y="55"/>
                </a:cubicBezTo>
                <a:cubicBezTo>
                  <a:pt x="138" y="64"/>
                  <a:pt x="42" y="55"/>
                  <a:pt x="0" y="5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Freeform 69"/>
          <p:cNvSpPr>
            <a:spLocks/>
          </p:cNvSpPr>
          <p:nvPr/>
        </p:nvSpPr>
        <p:spPr bwMode="auto">
          <a:xfrm>
            <a:off x="1258888" y="1628775"/>
            <a:ext cx="590550" cy="101600"/>
          </a:xfrm>
          <a:custGeom>
            <a:avLst/>
            <a:gdLst>
              <a:gd name="T0" fmla="*/ 937498125 w 372"/>
              <a:gd name="T1" fmla="*/ 0 h 64"/>
              <a:gd name="T2" fmla="*/ 504031250 w 372"/>
              <a:gd name="T3" fmla="*/ 138607800 h 64"/>
              <a:gd name="T4" fmla="*/ 0 w 372"/>
              <a:gd name="T5" fmla="*/ 138607800 h 64"/>
              <a:gd name="T6" fmla="*/ 0 60000 65536"/>
              <a:gd name="T7" fmla="*/ 0 60000 65536"/>
              <a:gd name="T8" fmla="*/ 0 60000 65536"/>
              <a:gd name="T9" fmla="*/ 0 w 372"/>
              <a:gd name="T10" fmla="*/ 0 h 64"/>
              <a:gd name="T11" fmla="*/ 372 w 372"/>
              <a:gd name="T12" fmla="*/ 64 h 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64">
                <a:moveTo>
                  <a:pt x="372" y="0"/>
                </a:moveTo>
                <a:cubicBezTo>
                  <a:pt x="344" y="9"/>
                  <a:pt x="262" y="46"/>
                  <a:pt x="200" y="55"/>
                </a:cubicBezTo>
                <a:cubicBezTo>
                  <a:pt x="138" y="64"/>
                  <a:pt x="42" y="55"/>
                  <a:pt x="0" y="5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9944" name="Text Box 72"/>
          <p:cNvSpPr txBox="1">
            <a:spLocks noChangeArrowheads="1"/>
          </p:cNvSpPr>
          <p:nvPr/>
        </p:nvSpPr>
        <p:spPr bwMode="auto">
          <a:xfrm>
            <a:off x="1116013" y="46529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945" name="Text Box 73"/>
          <p:cNvSpPr txBox="1">
            <a:spLocks noChangeArrowheads="1"/>
          </p:cNvSpPr>
          <p:nvPr/>
        </p:nvSpPr>
        <p:spPr bwMode="auto">
          <a:xfrm>
            <a:off x="1116013" y="3860800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946" name="Text Box 74"/>
          <p:cNvSpPr txBox="1">
            <a:spLocks noChangeArrowheads="1"/>
          </p:cNvSpPr>
          <p:nvPr/>
        </p:nvSpPr>
        <p:spPr bwMode="auto">
          <a:xfrm>
            <a:off x="1116013" y="30686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947" name="Text Box 75"/>
          <p:cNvSpPr txBox="1">
            <a:spLocks noChangeArrowheads="1"/>
          </p:cNvSpPr>
          <p:nvPr/>
        </p:nvSpPr>
        <p:spPr bwMode="auto">
          <a:xfrm>
            <a:off x="1116013" y="22050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40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948" name="Text Box 76"/>
          <p:cNvSpPr txBox="1">
            <a:spLocks noChangeArrowheads="1"/>
          </p:cNvSpPr>
          <p:nvPr/>
        </p:nvSpPr>
        <p:spPr bwMode="auto">
          <a:xfrm>
            <a:off x="1116013" y="1412875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50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209" name="Group 84"/>
          <p:cNvGrpSpPr>
            <a:grpSpLocks/>
          </p:cNvGrpSpPr>
          <p:nvPr/>
        </p:nvGrpSpPr>
        <p:grpSpPr bwMode="auto">
          <a:xfrm>
            <a:off x="1476375" y="1989138"/>
            <a:ext cx="373063" cy="3313112"/>
            <a:chOff x="930" y="1253"/>
            <a:chExt cx="235" cy="2087"/>
          </a:xfrm>
        </p:grpSpPr>
        <p:sp>
          <p:nvSpPr>
            <p:cNvPr id="8210" name="Freeform 79"/>
            <p:cNvSpPr>
              <a:spLocks/>
            </p:cNvSpPr>
            <p:nvPr/>
          </p:nvSpPr>
          <p:spPr bwMode="auto">
            <a:xfrm>
              <a:off x="930" y="2342"/>
              <a:ext cx="235" cy="46"/>
            </a:xfrm>
            <a:custGeom>
              <a:avLst/>
              <a:gdLst>
                <a:gd name="T0" fmla="*/ 148 w 372"/>
                <a:gd name="T1" fmla="*/ 0 h 64"/>
                <a:gd name="T2" fmla="*/ 80 w 372"/>
                <a:gd name="T3" fmla="*/ 29 h 64"/>
                <a:gd name="T4" fmla="*/ 0 w 372"/>
                <a:gd name="T5" fmla="*/ 29 h 64"/>
                <a:gd name="T6" fmla="*/ 0 60000 65536"/>
                <a:gd name="T7" fmla="*/ 0 60000 65536"/>
                <a:gd name="T8" fmla="*/ 0 60000 65536"/>
                <a:gd name="T9" fmla="*/ 0 w 372"/>
                <a:gd name="T10" fmla="*/ 0 h 64"/>
                <a:gd name="T11" fmla="*/ 372 w 372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2" h="64">
                  <a:moveTo>
                    <a:pt x="372" y="0"/>
                  </a:moveTo>
                  <a:cubicBezTo>
                    <a:pt x="344" y="9"/>
                    <a:pt x="262" y="46"/>
                    <a:pt x="200" y="55"/>
                  </a:cubicBezTo>
                  <a:cubicBezTo>
                    <a:pt x="138" y="64"/>
                    <a:pt x="42" y="55"/>
                    <a:pt x="0" y="5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11" name="Group 83"/>
            <p:cNvGrpSpPr>
              <a:grpSpLocks/>
            </p:cNvGrpSpPr>
            <p:nvPr/>
          </p:nvGrpSpPr>
          <p:grpSpPr bwMode="auto">
            <a:xfrm>
              <a:off x="930" y="1253"/>
              <a:ext cx="235" cy="2087"/>
              <a:chOff x="930" y="1253"/>
              <a:chExt cx="235" cy="2087"/>
            </a:xfrm>
          </p:grpSpPr>
          <p:sp>
            <p:nvSpPr>
              <p:cNvPr id="8212" name="Freeform 77"/>
              <p:cNvSpPr>
                <a:spLocks/>
              </p:cNvSpPr>
              <p:nvPr/>
            </p:nvSpPr>
            <p:spPr bwMode="auto">
              <a:xfrm>
                <a:off x="930" y="3294"/>
                <a:ext cx="235" cy="46"/>
              </a:xfrm>
              <a:custGeom>
                <a:avLst/>
                <a:gdLst>
                  <a:gd name="T0" fmla="*/ 148 w 372"/>
                  <a:gd name="T1" fmla="*/ 0 h 64"/>
                  <a:gd name="T2" fmla="*/ 80 w 372"/>
                  <a:gd name="T3" fmla="*/ 29 h 64"/>
                  <a:gd name="T4" fmla="*/ 0 w 372"/>
                  <a:gd name="T5" fmla="*/ 29 h 64"/>
                  <a:gd name="T6" fmla="*/ 0 60000 65536"/>
                  <a:gd name="T7" fmla="*/ 0 60000 65536"/>
                  <a:gd name="T8" fmla="*/ 0 60000 65536"/>
                  <a:gd name="T9" fmla="*/ 0 w 372"/>
                  <a:gd name="T10" fmla="*/ 0 h 64"/>
                  <a:gd name="T11" fmla="*/ 372 w 372"/>
                  <a:gd name="T12" fmla="*/ 64 h 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" h="64">
                    <a:moveTo>
                      <a:pt x="372" y="0"/>
                    </a:moveTo>
                    <a:cubicBezTo>
                      <a:pt x="344" y="9"/>
                      <a:pt x="262" y="46"/>
                      <a:pt x="200" y="55"/>
                    </a:cubicBezTo>
                    <a:cubicBezTo>
                      <a:pt x="138" y="64"/>
                      <a:pt x="42" y="55"/>
                      <a:pt x="0" y="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3" name="Freeform 78"/>
              <p:cNvSpPr>
                <a:spLocks/>
              </p:cNvSpPr>
              <p:nvPr/>
            </p:nvSpPr>
            <p:spPr bwMode="auto">
              <a:xfrm>
                <a:off x="930" y="2841"/>
                <a:ext cx="235" cy="46"/>
              </a:xfrm>
              <a:custGeom>
                <a:avLst/>
                <a:gdLst>
                  <a:gd name="T0" fmla="*/ 148 w 372"/>
                  <a:gd name="T1" fmla="*/ 0 h 64"/>
                  <a:gd name="T2" fmla="*/ 80 w 372"/>
                  <a:gd name="T3" fmla="*/ 29 h 64"/>
                  <a:gd name="T4" fmla="*/ 0 w 372"/>
                  <a:gd name="T5" fmla="*/ 29 h 64"/>
                  <a:gd name="T6" fmla="*/ 0 60000 65536"/>
                  <a:gd name="T7" fmla="*/ 0 60000 65536"/>
                  <a:gd name="T8" fmla="*/ 0 60000 65536"/>
                  <a:gd name="T9" fmla="*/ 0 w 372"/>
                  <a:gd name="T10" fmla="*/ 0 h 64"/>
                  <a:gd name="T11" fmla="*/ 372 w 372"/>
                  <a:gd name="T12" fmla="*/ 64 h 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" h="64">
                    <a:moveTo>
                      <a:pt x="372" y="0"/>
                    </a:moveTo>
                    <a:cubicBezTo>
                      <a:pt x="344" y="9"/>
                      <a:pt x="262" y="46"/>
                      <a:pt x="200" y="55"/>
                    </a:cubicBezTo>
                    <a:cubicBezTo>
                      <a:pt x="138" y="64"/>
                      <a:pt x="42" y="55"/>
                      <a:pt x="0" y="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4" name="Freeform 80"/>
              <p:cNvSpPr>
                <a:spLocks/>
              </p:cNvSpPr>
              <p:nvPr/>
            </p:nvSpPr>
            <p:spPr bwMode="auto">
              <a:xfrm>
                <a:off x="930" y="1798"/>
                <a:ext cx="235" cy="46"/>
              </a:xfrm>
              <a:custGeom>
                <a:avLst/>
                <a:gdLst>
                  <a:gd name="T0" fmla="*/ 148 w 372"/>
                  <a:gd name="T1" fmla="*/ 0 h 64"/>
                  <a:gd name="T2" fmla="*/ 80 w 372"/>
                  <a:gd name="T3" fmla="*/ 29 h 64"/>
                  <a:gd name="T4" fmla="*/ 0 w 372"/>
                  <a:gd name="T5" fmla="*/ 29 h 64"/>
                  <a:gd name="T6" fmla="*/ 0 60000 65536"/>
                  <a:gd name="T7" fmla="*/ 0 60000 65536"/>
                  <a:gd name="T8" fmla="*/ 0 60000 65536"/>
                  <a:gd name="T9" fmla="*/ 0 w 372"/>
                  <a:gd name="T10" fmla="*/ 0 h 64"/>
                  <a:gd name="T11" fmla="*/ 372 w 372"/>
                  <a:gd name="T12" fmla="*/ 64 h 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" h="64">
                    <a:moveTo>
                      <a:pt x="372" y="0"/>
                    </a:moveTo>
                    <a:cubicBezTo>
                      <a:pt x="344" y="9"/>
                      <a:pt x="262" y="46"/>
                      <a:pt x="200" y="55"/>
                    </a:cubicBezTo>
                    <a:cubicBezTo>
                      <a:pt x="138" y="64"/>
                      <a:pt x="42" y="55"/>
                      <a:pt x="0" y="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5" name="Freeform 81"/>
              <p:cNvSpPr>
                <a:spLocks/>
              </p:cNvSpPr>
              <p:nvPr/>
            </p:nvSpPr>
            <p:spPr bwMode="auto">
              <a:xfrm>
                <a:off x="930" y="1253"/>
                <a:ext cx="235" cy="46"/>
              </a:xfrm>
              <a:custGeom>
                <a:avLst/>
                <a:gdLst>
                  <a:gd name="T0" fmla="*/ 148 w 372"/>
                  <a:gd name="T1" fmla="*/ 0 h 64"/>
                  <a:gd name="T2" fmla="*/ 80 w 372"/>
                  <a:gd name="T3" fmla="*/ 29 h 64"/>
                  <a:gd name="T4" fmla="*/ 0 w 372"/>
                  <a:gd name="T5" fmla="*/ 29 h 64"/>
                  <a:gd name="T6" fmla="*/ 0 60000 65536"/>
                  <a:gd name="T7" fmla="*/ 0 60000 65536"/>
                  <a:gd name="T8" fmla="*/ 0 60000 65536"/>
                  <a:gd name="T9" fmla="*/ 0 w 372"/>
                  <a:gd name="T10" fmla="*/ 0 h 64"/>
                  <a:gd name="T11" fmla="*/ 372 w 372"/>
                  <a:gd name="T12" fmla="*/ 64 h 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" h="64">
                    <a:moveTo>
                      <a:pt x="372" y="0"/>
                    </a:moveTo>
                    <a:cubicBezTo>
                      <a:pt x="344" y="9"/>
                      <a:pt x="262" y="46"/>
                      <a:pt x="200" y="55"/>
                    </a:cubicBezTo>
                    <a:cubicBezTo>
                      <a:pt x="138" y="64"/>
                      <a:pt x="42" y="55"/>
                      <a:pt x="0" y="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51" name="Text Box 139"/>
          <p:cNvSpPr txBox="1">
            <a:spLocks noChangeArrowheads="1"/>
          </p:cNvSpPr>
          <p:nvPr/>
        </p:nvSpPr>
        <p:spPr bwMode="auto">
          <a:xfrm>
            <a:off x="3851275" y="1268413"/>
            <a:ext cx="51847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/>
              <a:t>Одна </a:t>
            </a:r>
            <a:r>
              <a:rPr lang="ru-RU" sz="2400" dirty="0" err="1"/>
              <a:t>поділка</a:t>
            </a:r>
            <a:r>
              <a:rPr lang="ru-RU" sz="2400" dirty="0"/>
              <a:t> відповідає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2400" dirty="0"/>
              <a:t> год. </a:t>
            </a:r>
          </a:p>
          <a:p>
            <a:pPr>
              <a:defRPr/>
            </a:pPr>
            <a:r>
              <a:rPr lang="ru-RU" sz="2400" dirty="0"/>
              <a:t>           </a:t>
            </a:r>
            <a:r>
              <a:rPr lang="ru-RU" sz="2400" dirty="0" err="1"/>
              <a:t>Крім</a:t>
            </a:r>
            <a:r>
              <a:rPr lang="ru-RU" sz="2400" dirty="0"/>
              <a:t> того, циферблат </a:t>
            </a:r>
          </a:p>
          <a:p>
            <a:pPr>
              <a:defRPr/>
            </a:pPr>
            <a:r>
              <a:rPr lang="ru-RU" sz="2400" dirty="0"/>
              <a:t>                 </a:t>
            </a:r>
            <a:r>
              <a:rPr lang="ru-RU" sz="2400" dirty="0" err="1"/>
              <a:t>годинника</a:t>
            </a:r>
            <a:r>
              <a:rPr lang="ru-RU" sz="2400" dirty="0"/>
              <a:t> </a:t>
            </a:r>
            <a:r>
              <a:rPr lang="ru-RU" sz="2400" dirty="0" err="1"/>
              <a:t>поділено</a:t>
            </a:r>
            <a:r>
              <a:rPr lang="ru-RU" sz="2400" dirty="0"/>
              <a:t> на 60 </a:t>
            </a:r>
          </a:p>
          <a:p>
            <a:pPr>
              <a:defRPr/>
            </a:pPr>
            <a:r>
              <a:rPr lang="ru-RU" sz="2400" dirty="0"/>
              <a:t>                      </a:t>
            </a:r>
            <a:r>
              <a:rPr lang="ru-RU" sz="2400" dirty="0" err="1"/>
              <a:t>маленькі</a:t>
            </a:r>
            <a:r>
              <a:rPr lang="ru-RU" sz="2400" dirty="0"/>
              <a:t> </a:t>
            </a:r>
            <a:r>
              <a:rPr lang="ru-RU" sz="2400" dirty="0" err="1"/>
              <a:t>поділки</a:t>
            </a:r>
            <a:r>
              <a:rPr lang="ru-RU" sz="2400" dirty="0"/>
              <a:t>. </a:t>
            </a:r>
          </a:p>
          <a:p>
            <a:pPr>
              <a:defRPr/>
            </a:pPr>
            <a:r>
              <a:rPr lang="ru-RU" sz="2400" dirty="0"/>
              <a:t>                         Одна </a:t>
            </a:r>
            <a:r>
              <a:rPr lang="ru-RU" sz="2400" dirty="0" err="1"/>
              <a:t>маленька</a:t>
            </a:r>
            <a:r>
              <a:rPr lang="ru-RU" sz="2400" dirty="0"/>
              <a:t> </a:t>
            </a:r>
          </a:p>
          <a:p>
            <a:pPr>
              <a:defRPr/>
            </a:pPr>
            <a:r>
              <a:rPr lang="ru-RU" sz="2400" dirty="0"/>
              <a:t>                               </a:t>
            </a:r>
            <a:r>
              <a:rPr lang="ru-RU" sz="2400" dirty="0" err="1"/>
              <a:t>поділка</a:t>
            </a:r>
            <a:r>
              <a:rPr lang="ru-RU" sz="2400" dirty="0"/>
              <a:t> </a:t>
            </a:r>
          </a:p>
          <a:p>
            <a:pPr>
              <a:defRPr/>
            </a:pPr>
            <a:r>
              <a:rPr lang="ru-RU" sz="2400" dirty="0"/>
              <a:t>                                  дорівнює  </a:t>
            </a:r>
          </a:p>
          <a:p>
            <a:pPr>
              <a:defRPr/>
            </a:pPr>
            <a:r>
              <a:rPr lang="ru-RU" sz="2400" dirty="0"/>
              <a:t>                                       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2400" dirty="0"/>
              <a:t>  </a:t>
            </a:r>
            <a:r>
              <a:rPr lang="ru-RU" sz="2400" dirty="0" err="1"/>
              <a:t>хвилині</a:t>
            </a:r>
            <a:r>
              <a:rPr lang="ru-RU" sz="2400" dirty="0"/>
              <a:t>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3850" y="115888"/>
            <a:ext cx="8640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У деяких приладах шкали розташовуються на колі або дугах кіл. На циферблаті годинників все коло поділено на 12 великих поділок.  </a:t>
            </a:r>
          </a:p>
        </p:txBody>
      </p:sp>
      <p:sp>
        <p:nvSpPr>
          <p:cNvPr id="9220" name="Oval 43"/>
          <p:cNvSpPr>
            <a:spLocks noChangeArrowheads="1"/>
          </p:cNvSpPr>
          <p:nvPr/>
        </p:nvSpPr>
        <p:spPr bwMode="auto">
          <a:xfrm>
            <a:off x="344488" y="1609725"/>
            <a:ext cx="5019675" cy="4930775"/>
          </a:xfrm>
          <a:prstGeom prst="ellipse">
            <a:avLst/>
          </a:prstGeom>
          <a:gradFill rotWithShape="1">
            <a:gsLst>
              <a:gs pos="0">
                <a:srgbClr val="CCFFCC"/>
              </a:gs>
              <a:gs pos="50000">
                <a:srgbClr val="0099FF"/>
              </a:gs>
              <a:gs pos="100000">
                <a:srgbClr val="CCFFCC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221" name="Oval 44"/>
          <p:cNvSpPr>
            <a:spLocks noChangeArrowheads="1"/>
          </p:cNvSpPr>
          <p:nvPr/>
        </p:nvSpPr>
        <p:spPr bwMode="auto">
          <a:xfrm>
            <a:off x="900113" y="2133600"/>
            <a:ext cx="4038600" cy="38830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4557" name="Text Box 45"/>
          <p:cNvSpPr txBox="1">
            <a:spLocks noChangeArrowheads="1"/>
          </p:cNvSpPr>
          <p:nvPr/>
        </p:nvSpPr>
        <p:spPr bwMode="auto">
          <a:xfrm>
            <a:off x="3806825" y="1824038"/>
            <a:ext cx="430213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64558" name="Text Box 46"/>
          <p:cNvSpPr txBox="1">
            <a:spLocks noChangeArrowheads="1"/>
          </p:cNvSpPr>
          <p:nvPr/>
        </p:nvSpPr>
        <p:spPr bwMode="auto">
          <a:xfrm>
            <a:off x="4592638" y="2576513"/>
            <a:ext cx="452437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4932363" y="3716338"/>
            <a:ext cx="452437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64560" name="Text Box 48"/>
          <p:cNvSpPr txBox="1">
            <a:spLocks noChangeArrowheads="1"/>
          </p:cNvSpPr>
          <p:nvPr/>
        </p:nvSpPr>
        <p:spPr bwMode="auto">
          <a:xfrm>
            <a:off x="271463" y="3722688"/>
            <a:ext cx="452437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9</a:t>
            </a:r>
          </a:p>
        </p:txBody>
      </p:sp>
      <p:sp>
        <p:nvSpPr>
          <p:cNvPr id="64561" name="Text Box 49"/>
          <p:cNvSpPr txBox="1">
            <a:spLocks noChangeArrowheads="1"/>
          </p:cNvSpPr>
          <p:nvPr/>
        </p:nvSpPr>
        <p:spPr bwMode="auto">
          <a:xfrm>
            <a:off x="2555875" y="5918200"/>
            <a:ext cx="452438" cy="823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6</a:t>
            </a:r>
          </a:p>
        </p:txBody>
      </p:sp>
      <p:sp>
        <p:nvSpPr>
          <p:cNvPr id="64562" name="Text Box 50"/>
          <p:cNvSpPr txBox="1">
            <a:spLocks noChangeArrowheads="1"/>
          </p:cNvSpPr>
          <p:nvPr/>
        </p:nvSpPr>
        <p:spPr bwMode="auto">
          <a:xfrm>
            <a:off x="2590800" y="1525588"/>
            <a:ext cx="676275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12</a:t>
            </a:r>
          </a:p>
        </p:txBody>
      </p:sp>
      <p:sp>
        <p:nvSpPr>
          <p:cNvPr id="64563" name="Text Box 51"/>
          <p:cNvSpPr txBox="1">
            <a:spLocks noChangeArrowheads="1"/>
          </p:cNvSpPr>
          <p:nvPr/>
        </p:nvSpPr>
        <p:spPr bwMode="auto">
          <a:xfrm>
            <a:off x="1279525" y="1781175"/>
            <a:ext cx="720725" cy="823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11</a:t>
            </a:r>
          </a:p>
        </p:txBody>
      </p:sp>
      <p:sp>
        <p:nvSpPr>
          <p:cNvPr id="64564" name="Text Box 52"/>
          <p:cNvSpPr txBox="1">
            <a:spLocks noChangeArrowheads="1"/>
          </p:cNvSpPr>
          <p:nvPr/>
        </p:nvSpPr>
        <p:spPr bwMode="auto">
          <a:xfrm>
            <a:off x="487363" y="2573338"/>
            <a:ext cx="720725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10</a:t>
            </a:r>
          </a:p>
        </p:txBody>
      </p:sp>
      <p:sp>
        <p:nvSpPr>
          <p:cNvPr id="64565" name="Text Box 53"/>
          <p:cNvSpPr txBox="1">
            <a:spLocks noChangeArrowheads="1"/>
          </p:cNvSpPr>
          <p:nvPr/>
        </p:nvSpPr>
        <p:spPr bwMode="auto">
          <a:xfrm>
            <a:off x="703263" y="4873625"/>
            <a:ext cx="452437" cy="823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8</a:t>
            </a:r>
          </a:p>
        </p:txBody>
      </p:sp>
      <p:sp>
        <p:nvSpPr>
          <p:cNvPr id="64566" name="Text Box 54"/>
          <p:cNvSpPr txBox="1">
            <a:spLocks noChangeArrowheads="1"/>
          </p:cNvSpPr>
          <p:nvPr/>
        </p:nvSpPr>
        <p:spPr bwMode="auto">
          <a:xfrm>
            <a:off x="1552575" y="5659438"/>
            <a:ext cx="452438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64567" name="Text Box 55"/>
          <p:cNvSpPr txBox="1">
            <a:spLocks noChangeArrowheads="1"/>
          </p:cNvSpPr>
          <p:nvPr/>
        </p:nvSpPr>
        <p:spPr bwMode="auto">
          <a:xfrm>
            <a:off x="4448175" y="4862513"/>
            <a:ext cx="450850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64568" name="Text Box 56"/>
          <p:cNvSpPr txBox="1">
            <a:spLocks noChangeArrowheads="1"/>
          </p:cNvSpPr>
          <p:nvPr/>
        </p:nvSpPr>
        <p:spPr bwMode="auto">
          <a:xfrm>
            <a:off x="3759200" y="5557838"/>
            <a:ext cx="473075" cy="823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grpSp>
        <p:nvGrpSpPr>
          <p:cNvPr id="9234" name="Group 57"/>
          <p:cNvGrpSpPr>
            <a:grpSpLocks/>
          </p:cNvGrpSpPr>
          <p:nvPr/>
        </p:nvGrpSpPr>
        <p:grpSpPr bwMode="auto">
          <a:xfrm>
            <a:off x="904875" y="2146300"/>
            <a:ext cx="4035425" cy="3863975"/>
            <a:chOff x="570" y="1352"/>
            <a:chExt cx="2542" cy="2434"/>
          </a:xfrm>
        </p:grpSpPr>
        <p:sp>
          <p:nvSpPr>
            <p:cNvPr id="9300" name="Freeform 58"/>
            <p:cNvSpPr>
              <a:spLocks/>
            </p:cNvSpPr>
            <p:nvPr/>
          </p:nvSpPr>
          <p:spPr bwMode="auto">
            <a:xfrm>
              <a:off x="1837" y="1352"/>
              <a:ext cx="19" cy="1148"/>
            </a:xfrm>
            <a:custGeom>
              <a:avLst/>
              <a:gdLst>
                <a:gd name="T0" fmla="*/ 19 w 19"/>
                <a:gd name="T1" fmla="*/ 0 h 1148"/>
                <a:gd name="T2" fmla="*/ 19 w 19"/>
                <a:gd name="T3" fmla="*/ 312 h 1148"/>
                <a:gd name="T4" fmla="*/ 0 w 19"/>
                <a:gd name="T5" fmla="*/ 1148 h 1148"/>
                <a:gd name="T6" fmla="*/ 0 60000 65536"/>
                <a:gd name="T7" fmla="*/ 0 60000 65536"/>
                <a:gd name="T8" fmla="*/ 0 60000 65536"/>
                <a:gd name="T9" fmla="*/ 0 w 19"/>
                <a:gd name="T10" fmla="*/ 0 h 1148"/>
                <a:gd name="T11" fmla="*/ 19 w 19"/>
                <a:gd name="T12" fmla="*/ 1148 h 11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148">
                  <a:moveTo>
                    <a:pt x="19" y="0"/>
                  </a:moveTo>
                  <a:lnTo>
                    <a:pt x="19" y="312"/>
                  </a:lnTo>
                  <a:lnTo>
                    <a:pt x="0" y="114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Freeform 59"/>
            <p:cNvSpPr>
              <a:spLocks/>
            </p:cNvSpPr>
            <p:nvPr/>
          </p:nvSpPr>
          <p:spPr bwMode="auto">
            <a:xfrm>
              <a:off x="1840" y="2528"/>
              <a:ext cx="1272" cy="32"/>
            </a:xfrm>
            <a:custGeom>
              <a:avLst/>
              <a:gdLst>
                <a:gd name="T0" fmla="*/ 1248 w 1272"/>
                <a:gd name="T1" fmla="*/ 24 h 32"/>
                <a:gd name="T2" fmla="*/ 1264 w 1272"/>
                <a:gd name="T3" fmla="*/ 32 h 32"/>
                <a:gd name="T4" fmla="*/ 1272 w 1272"/>
                <a:gd name="T5" fmla="*/ 24 h 32"/>
                <a:gd name="T6" fmla="*/ 0 w 1272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2"/>
                <a:gd name="T13" fmla="*/ 0 h 32"/>
                <a:gd name="T14" fmla="*/ 1272 w 1272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2" h="32">
                  <a:moveTo>
                    <a:pt x="1248" y="24"/>
                  </a:moveTo>
                  <a:lnTo>
                    <a:pt x="1264" y="32"/>
                  </a:lnTo>
                  <a:lnTo>
                    <a:pt x="1272" y="2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Freeform 60"/>
            <p:cNvSpPr>
              <a:spLocks/>
            </p:cNvSpPr>
            <p:nvPr/>
          </p:nvSpPr>
          <p:spPr bwMode="auto">
            <a:xfrm>
              <a:off x="1827" y="2556"/>
              <a:ext cx="24" cy="1230"/>
            </a:xfrm>
            <a:custGeom>
              <a:avLst/>
              <a:gdLst>
                <a:gd name="T0" fmla="*/ 0 w 24"/>
                <a:gd name="T1" fmla="*/ 0 h 1230"/>
                <a:gd name="T2" fmla="*/ 0 w 24"/>
                <a:gd name="T3" fmla="*/ 396 h 1230"/>
                <a:gd name="T4" fmla="*/ 24 w 24"/>
                <a:gd name="T5" fmla="*/ 1230 h 1230"/>
                <a:gd name="T6" fmla="*/ 0 60000 65536"/>
                <a:gd name="T7" fmla="*/ 0 60000 65536"/>
                <a:gd name="T8" fmla="*/ 0 60000 65536"/>
                <a:gd name="T9" fmla="*/ 0 w 24"/>
                <a:gd name="T10" fmla="*/ 0 h 1230"/>
                <a:gd name="T11" fmla="*/ 24 w 24"/>
                <a:gd name="T12" fmla="*/ 1230 h 12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230">
                  <a:moveTo>
                    <a:pt x="0" y="0"/>
                  </a:moveTo>
                  <a:lnTo>
                    <a:pt x="0" y="396"/>
                  </a:lnTo>
                  <a:lnTo>
                    <a:pt x="24" y="123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3" name="Freeform 61"/>
            <p:cNvSpPr>
              <a:spLocks/>
            </p:cNvSpPr>
            <p:nvPr/>
          </p:nvSpPr>
          <p:spPr bwMode="auto">
            <a:xfrm>
              <a:off x="570" y="2538"/>
              <a:ext cx="1218" cy="1"/>
            </a:xfrm>
            <a:custGeom>
              <a:avLst/>
              <a:gdLst>
                <a:gd name="T0" fmla="*/ 1218 w 1218"/>
                <a:gd name="T1" fmla="*/ 0 h 1"/>
                <a:gd name="T2" fmla="*/ 0 w 1218"/>
                <a:gd name="T3" fmla="*/ 0 h 1"/>
                <a:gd name="T4" fmla="*/ 0 60000 65536"/>
                <a:gd name="T5" fmla="*/ 0 60000 65536"/>
                <a:gd name="T6" fmla="*/ 0 w 1218"/>
                <a:gd name="T7" fmla="*/ 0 h 1"/>
                <a:gd name="T8" fmla="*/ 1218 w 121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18" h="1">
                  <a:moveTo>
                    <a:pt x="1218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5" name="Freeform 63"/>
          <p:cNvSpPr>
            <a:spLocks/>
          </p:cNvSpPr>
          <p:nvPr/>
        </p:nvSpPr>
        <p:spPr bwMode="auto">
          <a:xfrm rot="5400000">
            <a:off x="3856038" y="3124200"/>
            <a:ext cx="12700" cy="1816100"/>
          </a:xfrm>
          <a:custGeom>
            <a:avLst/>
            <a:gdLst>
              <a:gd name="T0" fmla="*/ 0 w 8"/>
              <a:gd name="T1" fmla="*/ 2147483647 h 1144"/>
              <a:gd name="T2" fmla="*/ 20161250 w 8"/>
              <a:gd name="T3" fmla="*/ 0 h 1144"/>
              <a:gd name="T4" fmla="*/ 0 60000 65536"/>
              <a:gd name="T5" fmla="*/ 0 60000 65536"/>
              <a:gd name="T6" fmla="*/ 0 w 8"/>
              <a:gd name="T7" fmla="*/ 0 h 1144"/>
              <a:gd name="T8" fmla="*/ 8 w 8"/>
              <a:gd name="T9" fmla="*/ 1144 h 1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1144">
                <a:moveTo>
                  <a:pt x="0" y="1144"/>
                </a:moveTo>
                <a:lnTo>
                  <a:pt x="8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236" name="Freeform 64"/>
          <p:cNvSpPr>
            <a:spLocks/>
          </p:cNvSpPr>
          <p:nvPr/>
        </p:nvSpPr>
        <p:spPr bwMode="auto">
          <a:xfrm rot="-4904897">
            <a:off x="2365375" y="3319463"/>
            <a:ext cx="1320800" cy="63500"/>
          </a:xfrm>
          <a:custGeom>
            <a:avLst/>
            <a:gdLst>
              <a:gd name="T0" fmla="*/ 0 w 832"/>
              <a:gd name="T1" fmla="*/ 0 h 40"/>
              <a:gd name="T2" fmla="*/ 2096770000 w 832"/>
              <a:gd name="T3" fmla="*/ 100806250 h 40"/>
              <a:gd name="T4" fmla="*/ 0 60000 65536"/>
              <a:gd name="T5" fmla="*/ 0 60000 65536"/>
              <a:gd name="T6" fmla="*/ 0 w 832"/>
              <a:gd name="T7" fmla="*/ 0 h 40"/>
              <a:gd name="T8" fmla="*/ 832 w 832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32" h="40">
                <a:moveTo>
                  <a:pt x="0" y="0"/>
                </a:moveTo>
                <a:lnTo>
                  <a:pt x="832" y="40"/>
                </a:lnTo>
              </a:path>
            </a:pathLst>
          </a:custGeom>
          <a:noFill/>
          <a:ln w="76200">
            <a:solidFill>
              <a:schemeClr val="tx2"/>
            </a:solidFill>
            <a:round/>
            <a:headEnd/>
            <a:tailEnd type="stealth" w="lg" len="lg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9237" name="Group 65"/>
          <p:cNvGrpSpPr>
            <a:grpSpLocks/>
          </p:cNvGrpSpPr>
          <p:nvPr/>
        </p:nvGrpSpPr>
        <p:grpSpPr bwMode="auto">
          <a:xfrm>
            <a:off x="1171575" y="2381250"/>
            <a:ext cx="3502025" cy="3384550"/>
            <a:chOff x="738" y="1500"/>
            <a:chExt cx="2206" cy="2132"/>
          </a:xfrm>
        </p:grpSpPr>
        <p:sp>
          <p:nvSpPr>
            <p:cNvPr id="9292" name="Freeform 66"/>
            <p:cNvSpPr>
              <a:spLocks/>
            </p:cNvSpPr>
            <p:nvPr/>
          </p:nvSpPr>
          <p:spPr bwMode="auto">
            <a:xfrm>
              <a:off x="738" y="1956"/>
              <a:ext cx="1056" cy="552"/>
            </a:xfrm>
            <a:custGeom>
              <a:avLst/>
              <a:gdLst>
                <a:gd name="T0" fmla="*/ 1056 w 1056"/>
                <a:gd name="T1" fmla="*/ 552 h 552"/>
                <a:gd name="T2" fmla="*/ 0 w 1056"/>
                <a:gd name="T3" fmla="*/ 0 h 552"/>
                <a:gd name="T4" fmla="*/ 0 60000 65536"/>
                <a:gd name="T5" fmla="*/ 0 60000 65536"/>
                <a:gd name="T6" fmla="*/ 0 w 1056"/>
                <a:gd name="T7" fmla="*/ 0 h 552"/>
                <a:gd name="T8" fmla="*/ 1056 w 1056"/>
                <a:gd name="T9" fmla="*/ 552 h 5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6" h="552">
                  <a:moveTo>
                    <a:pt x="1056" y="55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Freeform 67"/>
            <p:cNvSpPr>
              <a:spLocks/>
            </p:cNvSpPr>
            <p:nvPr/>
          </p:nvSpPr>
          <p:spPr bwMode="auto">
            <a:xfrm>
              <a:off x="744" y="2552"/>
              <a:ext cx="1048" cy="610"/>
            </a:xfrm>
            <a:custGeom>
              <a:avLst/>
              <a:gdLst>
                <a:gd name="T0" fmla="*/ 1048 w 1048"/>
                <a:gd name="T1" fmla="*/ 0 h 610"/>
                <a:gd name="T2" fmla="*/ 0 w 1048"/>
                <a:gd name="T3" fmla="*/ 610 h 610"/>
                <a:gd name="T4" fmla="*/ 0 60000 65536"/>
                <a:gd name="T5" fmla="*/ 0 60000 65536"/>
                <a:gd name="T6" fmla="*/ 0 w 1048"/>
                <a:gd name="T7" fmla="*/ 0 h 610"/>
                <a:gd name="T8" fmla="*/ 1048 w 1048"/>
                <a:gd name="T9" fmla="*/ 610 h 6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48" h="610">
                  <a:moveTo>
                    <a:pt x="1048" y="0"/>
                  </a:moveTo>
                  <a:lnTo>
                    <a:pt x="0" y="61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Freeform 68"/>
            <p:cNvSpPr>
              <a:spLocks/>
            </p:cNvSpPr>
            <p:nvPr/>
          </p:nvSpPr>
          <p:spPr bwMode="auto">
            <a:xfrm>
              <a:off x="1224" y="2598"/>
              <a:ext cx="558" cy="1026"/>
            </a:xfrm>
            <a:custGeom>
              <a:avLst/>
              <a:gdLst>
                <a:gd name="T0" fmla="*/ 558 w 558"/>
                <a:gd name="T1" fmla="*/ 0 h 1026"/>
                <a:gd name="T2" fmla="*/ 0 w 558"/>
                <a:gd name="T3" fmla="*/ 1026 h 1026"/>
                <a:gd name="T4" fmla="*/ 0 60000 65536"/>
                <a:gd name="T5" fmla="*/ 0 60000 65536"/>
                <a:gd name="T6" fmla="*/ 0 w 558"/>
                <a:gd name="T7" fmla="*/ 0 h 1026"/>
                <a:gd name="T8" fmla="*/ 558 w 558"/>
                <a:gd name="T9" fmla="*/ 1026 h 1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58" h="1026">
                  <a:moveTo>
                    <a:pt x="558" y="0"/>
                  </a:moveTo>
                  <a:lnTo>
                    <a:pt x="0" y="102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Freeform 69"/>
            <p:cNvSpPr>
              <a:spLocks/>
            </p:cNvSpPr>
            <p:nvPr/>
          </p:nvSpPr>
          <p:spPr bwMode="auto">
            <a:xfrm>
              <a:off x="1851" y="2544"/>
              <a:ext cx="1074" cy="642"/>
            </a:xfrm>
            <a:custGeom>
              <a:avLst/>
              <a:gdLst>
                <a:gd name="T0" fmla="*/ 1074 w 1074"/>
                <a:gd name="T1" fmla="*/ 642 h 642"/>
                <a:gd name="T2" fmla="*/ 1074 w 1074"/>
                <a:gd name="T3" fmla="*/ 642 h 642"/>
                <a:gd name="T4" fmla="*/ 0 w 1074"/>
                <a:gd name="T5" fmla="*/ 0 h 642"/>
                <a:gd name="T6" fmla="*/ 0 60000 65536"/>
                <a:gd name="T7" fmla="*/ 0 60000 65536"/>
                <a:gd name="T8" fmla="*/ 0 60000 65536"/>
                <a:gd name="T9" fmla="*/ 0 w 1074"/>
                <a:gd name="T10" fmla="*/ 0 h 642"/>
                <a:gd name="T11" fmla="*/ 1074 w 1074"/>
                <a:gd name="T12" fmla="*/ 642 h 6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4" h="642">
                  <a:moveTo>
                    <a:pt x="1074" y="642"/>
                  </a:moveTo>
                  <a:lnTo>
                    <a:pt x="1074" y="642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Freeform 70"/>
            <p:cNvSpPr>
              <a:spLocks/>
            </p:cNvSpPr>
            <p:nvPr/>
          </p:nvSpPr>
          <p:spPr bwMode="auto">
            <a:xfrm>
              <a:off x="1864" y="2576"/>
              <a:ext cx="560" cy="1056"/>
            </a:xfrm>
            <a:custGeom>
              <a:avLst/>
              <a:gdLst>
                <a:gd name="T0" fmla="*/ 0 w 560"/>
                <a:gd name="T1" fmla="*/ 0 h 1056"/>
                <a:gd name="T2" fmla="*/ 560 w 560"/>
                <a:gd name="T3" fmla="*/ 1056 h 1056"/>
                <a:gd name="T4" fmla="*/ 0 60000 65536"/>
                <a:gd name="T5" fmla="*/ 0 60000 65536"/>
                <a:gd name="T6" fmla="*/ 0 w 560"/>
                <a:gd name="T7" fmla="*/ 0 h 1056"/>
                <a:gd name="T8" fmla="*/ 560 w 560"/>
                <a:gd name="T9" fmla="*/ 1056 h 10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1056">
                  <a:moveTo>
                    <a:pt x="0" y="0"/>
                  </a:moveTo>
                  <a:lnTo>
                    <a:pt x="560" y="105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Freeform 71"/>
            <p:cNvSpPr>
              <a:spLocks/>
            </p:cNvSpPr>
            <p:nvPr/>
          </p:nvSpPr>
          <p:spPr bwMode="auto">
            <a:xfrm>
              <a:off x="1236" y="1500"/>
              <a:ext cx="580" cy="1004"/>
            </a:xfrm>
            <a:custGeom>
              <a:avLst/>
              <a:gdLst>
                <a:gd name="T0" fmla="*/ 580 w 580"/>
                <a:gd name="T1" fmla="*/ 1004 h 1004"/>
                <a:gd name="T2" fmla="*/ 0 w 580"/>
                <a:gd name="T3" fmla="*/ 0 h 1004"/>
                <a:gd name="T4" fmla="*/ 0 60000 65536"/>
                <a:gd name="T5" fmla="*/ 0 60000 65536"/>
                <a:gd name="T6" fmla="*/ 0 w 580"/>
                <a:gd name="T7" fmla="*/ 0 h 1004"/>
                <a:gd name="T8" fmla="*/ 580 w 580"/>
                <a:gd name="T9" fmla="*/ 1004 h 10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0" h="1004">
                  <a:moveTo>
                    <a:pt x="580" y="1004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Freeform 72"/>
            <p:cNvSpPr>
              <a:spLocks/>
            </p:cNvSpPr>
            <p:nvPr/>
          </p:nvSpPr>
          <p:spPr bwMode="auto">
            <a:xfrm>
              <a:off x="1851" y="1518"/>
              <a:ext cx="651" cy="978"/>
            </a:xfrm>
            <a:custGeom>
              <a:avLst/>
              <a:gdLst>
                <a:gd name="T0" fmla="*/ 651 w 651"/>
                <a:gd name="T1" fmla="*/ 0 h 978"/>
                <a:gd name="T2" fmla="*/ 0 w 651"/>
                <a:gd name="T3" fmla="*/ 978 h 978"/>
                <a:gd name="T4" fmla="*/ 0 60000 65536"/>
                <a:gd name="T5" fmla="*/ 0 60000 65536"/>
                <a:gd name="T6" fmla="*/ 0 w 651"/>
                <a:gd name="T7" fmla="*/ 0 h 978"/>
                <a:gd name="T8" fmla="*/ 651 w 651"/>
                <a:gd name="T9" fmla="*/ 978 h 9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1" h="978">
                  <a:moveTo>
                    <a:pt x="651" y="0"/>
                  </a:moveTo>
                  <a:lnTo>
                    <a:pt x="0" y="97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9" name="Freeform 73"/>
            <p:cNvSpPr>
              <a:spLocks/>
            </p:cNvSpPr>
            <p:nvPr/>
          </p:nvSpPr>
          <p:spPr bwMode="auto">
            <a:xfrm>
              <a:off x="1848" y="1976"/>
              <a:ext cx="1096" cy="520"/>
            </a:xfrm>
            <a:custGeom>
              <a:avLst/>
              <a:gdLst>
                <a:gd name="T0" fmla="*/ 1096 w 1096"/>
                <a:gd name="T1" fmla="*/ 0 h 520"/>
                <a:gd name="T2" fmla="*/ 0 w 1096"/>
                <a:gd name="T3" fmla="*/ 520 h 520"/>
                <a:gd name="T4" fmla="*/ 0 60000 65536"/>
                <a:gd name="T5" fmla="*/ 0 60000 65536"/>
                <a:gd name="T6" fmla="*/ 0 w 1096"/>
                <a:gd name="T7" fmla="*/ 0 h 520"/>
                <a:gd name="T8" fmla="*/ 1096 w 1096"/>
                <a:gd name="T9" fmla="*/ 520 h 5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96" h="520">
                  <a:moveTo>
                    <a:pt x="1096" y="0"/>
                  </a:moveTo>
                  <a:lnTo>
                    <a:pt x="0" y="52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895350" y="2144713"/>
            <a:ext cx="4052888" cy="3865562"/>
            <a:chOff x="564" y="1351"/>
            <a:chExt cx="2553" cy="2435"/>
          </a:xfrm>
        </p:grpSpPr>
        <p:grpSp>
          <p:nvGrpSpPr>
            <p:cNvPr id="9240" name="Group 77"/>
            <p:cNvGrpSpPr>
              <a:grpSpLocks/>
            </p:cNvGrpSpPr>
            <p:nvPr/>
          </p:nvGrpSpPr>
          <p:grpSpPr bwMode="auto">
            <a:xfrm>
              <a:off x="1629" y="2538"/>
              <a:ext cx="1474" cy="1248"/>
              <a:chOff x="1629" y="2538"/>
              <a:chExt cx="1474" cy="1248"/>
            </a:xfrm>
          </p:grpSpPr>
          <p:sp>
            <p:nvSpPr>
              <p:cNvPr id="9280" name="Freeform 78"/>
              <p:cNvSpPr>
                <a:spLocks/>
              </p:cNvSpPr>
              <p:nvPr/>
            </p:nvSpPr>
            <p:spPr bwMode="auto">
              <a:xfrm rot="213751" flipV="1">
                <a:off x="1839" y="2581"/>
                <a:ext cx="1264" cy="78"/>
              </a:xfrm>
              <a:custGeom>
                <a:avLst/>
                <a:gdLst>
                  <a:gd name="T0" fmla="*/ 1264 w 1264"/>
                  <a:gd name="T1" fmla="*/ 0 h 72"/>
                  <a:gd name="T2" fmla="*/ 0 w 1264"/>
                  <a:gd name="T3" fmla="*/ 85 h 72"/>
                  <a:gd name="T4" fmla="*/ 0 60000 65536"/>
                  <a:gd name="T5" fmla="*/ 0 60000 65536"/>
                  <a:gd name="T6" fmla="*/ 0 w 1264"/>
                  <a:gd name="T7" fmla="*/ 0 h 72"/>
                  <a:gd name="T8" fmla="*/ 1264 w 1264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64" h="72">
                    <a:moveTo>
                      <a:pt x="1264" y="0"/>
                    </a:moveTo>
                    <a:lnTo>
                      <a:pt x="0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1" name="Freeform 79"/>
              <p:cNvSpPr>
                <a:spLocks/>
              </p:cNvSpPr>
              <p:nvPr/>
            </p:nvSpPr>
            <p:spPr bwMode="auto">
              <a:xfrm rot="213751" flipV="1">
                <a:off x="1835" y="2580"/>
                <a:ext cx="1248" cy="208"/>
              </a:xfrm>
              <a:custGeom>
                <a:avLst/>
                <a:gdLst>
                  <a:gd name="T0" fmla="*/ 1248 w 1248"/>
                  <a:gd name="T1" fmla="*/ 0 h 192"/>
                  <a:gd name="T2" fmla="*/ 0 w 1248"/>
                  <a:gd name="T3" fmla="*/ 225 h 192"/>
                  <a:gd name="T4" fmla="*/ 0 60000 65536"/>
                  <a:gd name="T5" fmla="*/ 0 60000 65536"/>
                  <a:gd name="T6" fmla="*/ 0 w 1248"/>
                  <a:gd name="T7" fmla="*/ 0 h 192"/>
                  <a:gd name="T8" fmla="*/ 1248 w 1248"/>
                  <a:gd name="T9" fmla="*/ 192 h 1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48" h="192">
                    <a:moveTo>
                      <a:pt x="1248" y="0"/>
                    </a:moveTo>
                    <a:lnTo>
                      <a:pt x="0" y="19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2" name="Freeform 80"/>
              <p:cNvSpPr>
                <a:spLocks/>
              </p:cNvSpPr>
              <p:nvPr/>
            </p:nvSpPr>
            <p:spPr bwMode="auto">
              <a:xfrm>
                <a:off x="1869" y="2556"/>
                <a:ext cx="1165" cy="407"/>
              </a:xfrm>
              <a:custGeom>
                <a:avLst/>
                <a:gdLst>
                  <a:gd name="T0" fmla="*/ 1165 w 1165"/>
                  <a:gd name="T1" fmla="*/ 407 h 407"/>
                  <a:gd name="T2" fmla="*/ 0 w 1165"/>
                  <a:gd name="T3" fmla="*/ 0 h 407"/>
                  <a:gd name="T4" fmla="*/ 0 60000 65536"/>
                  <a:gd name="T5" fmla="*/ 0 60000 65536"/>
                  <a:gd name="T6" fmla="*/ 0 w 1165"/>
                  <a:gd name="T7" fmla="*/ 0 h 407"/>
                  <a:gd name="T8" fmla="*/ 1165 w 1165"/>
                  <a:gd name="T9" fmla="*/ 407 h 40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65" h="407">
                    <a:moveTo>
                      <a:pt x="1165" y="407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3" name="Freeform 81"/>
              <p:cNvSpPr>
                <a:spLocks/>
              </p:cNvSpPr>
              <p:nvPr/>
            </p:nvSpPr>
            <p:spPr bwMode="auto">
              <a:xfrm>
                <a:off x="1857" y="2559"/>
                <a:ext cx="1134" cy="519"/>
              </a:xfrm>
              <a:custGeom>
                <a:avLst/>
                <a:gdLst>
                  <a:gd name="T0" fmla="*/ 1134 w 1134"/>
                  <a:gd name="T1" fmla="*/ 519 h 519"/>
                  <a:gd name="T2" fmla="*/ 0 w 1134"/>
                  <a:gd name="T3" fmla="*/ 0 h 519"/>
                  <a:gd name="T4" fmla="*/ 0 60000 65536"/>
                  <a:gd name="T5" fmla="*/ 0 60000 65536"/>
                  <a:gd name="T6" fmla="*/ 0 w 1134"/>
                  <a:gd name="T7" fmla="*/ 0 h 519"/>
                  <a:gd name="T8" fmla="*/ 1134 w 1134"/>
                  <a:gd name="T9" fmla="*/ 519 h 5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34" h="519">
                    <a:moveTo>
                      <a:pt x="1134" y="519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4" name="Freeform 82"/>
              <p:cNvSpPr>
                <a:spLocks/>
              </p:cNvSpPr>
              <p:nvPr/>
            </p:nvSpPr>
            <p:spPr bwMode="auto">
              <a:xfrm>
                <a:off x="1839" y="2538"/>
                <a:ext cx="1017" cy="750"/>
              </a:xfrm>
              <a:custGeom>
                <a:avLst/>
                <a:gdLst>
                  <a:gd name="T0" fmla="*/ 1017 w 1017"/>
                  <a:gd name="T1" fmla="*/ 750 h 750"/>
                  <a:gd name="T2" fmla="*/ 0 w 1017"/>
                  <a:gd name="T3" fmla="*/ 0 h 750"/>
                  <a:gd name="T4" fmla="*/ 0 60000 65536"/>
                  <a:gd name="T5" fmla="*/ 0 60000 65536"/>
                  <a:gd name="T6" fmla="*/ 0 w 1017"/>
                  <a:gd name="T7" fmla="*/ 0 h 750"/>
                  <a:gd name="T8" fmla="*/ 1017 w 1017"/>
                  <a:gd name="T9" fmla="*/ 750 h 75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17" h="750">
                    <a:moveTo>
                      <a:pt x="1017" y="75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5" name="Freeform 83"/>
              <p:cNvSpPr>
                <a:spLocks/>
              </p:cNvSpPr>
              <p:nvPr/>
            </p:nvSpPr>
            <p:spPr bwMode="auto">
              <a:xfrm>
                <a:off x="1857" y="2556"/>
                <a:ext cx="914" cy="832"/>
              </a:xfrm>
              <a:custGeom>
                <a:avLst/>
                <a:gdLst>
                  <a:gd name="T0" fmla="*/ 914 w 914"/>
                  <a:gd name="T1" fmla="*/ 832 h 832"/>
                  <a:gd name="T2" fmla="*/ 0 w 914"/>
                  <a:gd name="T3" fmla="*/ 0 h 832"/>
                  <a:gd name="T4" fmla="*/ 0 60000 65536"/>
                  <a:gd name="T5" fmla="*/ 0 60000 65536"/>
                  <a:gd name="T6" fmla="*/ 0 w 914"/>
                  <a:gd name="T7" fmla="*/ 0 h 832"/>
                  <a:gd name="T8" fmla="*/ 914 w 914"/>
                  <a:gd name="T9" fmla="*/ 832 h 8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14" h="832">
                    <a:moveTo>
                      <a:pt x="914" y="832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6" name="Freeform 84"/>
              <p:cNvSpPr>
                <a:spLocks/>
              </p:cNvSpPr>
              <p:nvPr/>
            </p:nvSpPr>
            <p:spPr bwMode="auto">
              <a:xfrm rot="2004361" flipV="1">
                <a:off x="1658" y="2853"/>
                <a:ext cx="1200" cy="330"/>
              </a:xfrm>
              <a:custGeom>
                <a:avLst/>
                <a:gdLst>
                  <a:gd name="T0" fmla="*/ 1200 w 1200"/>
                  <a:gd name="T1" fmla="*/ 0 h 304"/>
                  <a:gd name="T2" fmla="*/ 0 w 1200"/>
                  <a:gd name="T3" fmla="*/ 358 h 304"/>
                  <a:gd name="T4" fmla="*/ 0 60000 65536"/>
                  <a:gd name="T5" fmla="*/ 0 60000 65536"/>
                  <a:gd name="T6" fmla="*/ 0 w 1200"/>
                  <a:gd name="T7" fmla="*/ 0 h 304"/>
                  <a:gd name="T8" fmla="*/ 1200 w 1200"/>
                  <a:gd name="T9" fmla="*/ 304 h 3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00" h="304">
                    <a:moveTo>
                      <a:pt x="1200" y="0"/>
                    </a:moveTo>
                    <a:lnTo>
                      <a:pt x="0" y="304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7" name="Freeform 85"/>
              <p:cNvSpPr>
                <a:spLocks/>
              </p:cNvSpPr>
              <p:nvPr/>
            </p:nvSpPr>
            <p:spPr bwMode="auto">
              <a:xfrm rot="2004361" flipV="1">
                <a:off x="1629" y="2830"/>
                <a:ext cx="1152" cy="452"/>
              </a:xfrm>
              <a:custGeom>
                <a:avLst/>
                <a:gdLst>
                  <a:gd name="T0" fmla="*/ 1152 w 1152"/>
                  <a:gd name="T1" fmla="*/ 0 h 416"/>
                  <a:gd name="T2" fmla="*/ 0 w 1152"/>
                  <a:gd name="T3" fmla="*/ 491 h 416"/>
                  <a:gd name="T4" fmla="*/ 0 60000 65536"/>
                  <a:gd name="T5" fmla="*/ 0 60000 65536"/>
                  <a:gd name="T6" fmla="*/ 0 w 1152"/>
                  <a:gd name="T7" fmla="*/ 0 h 416"/>
                  <a:gd name="T8" fmla="*/ 1152 w 1152"/>
                  <a:gd name="T9" fmla="*/ 416 h 41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2" h="416">
                    <a:moveTo>
                      <a:pt x="1152" y="0"/>
                    </a:moveTo>
                    <a:lnTo>
                      <a:pt x="0" y="41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8" name="Freeform 86"/>
              <p:cNvSpPr>
                <a:spLocks/>
              </p:cNvSpPr>
              <p:nvPr/>
            </p:nvSpPr>
            <p:spPr bwMode="auto">
              <a:xfrm>
                <a:off x="1851" y="2556"/>
                <a:ext cx="456" cy="1152"/>
              </a:xfrm>
              <a:custGeom>
                <a:avLst/>
                <a:gdLst>
                  <a:gd name="T0" fmla="*/ 456 w 456"/>
                  <a:gd name="T1" fmla="*/ 1152 h 1152"/>
                  <a:gd name="T2" fmla="*/ 0 w 456"/>
                  <a:gd name="T3" fmla="*/ 0 h 1152"/>
                  <a:gd name="T4" fmla="*/ 0 60000 65536"/>
                  <a:gd name="T5" fmla="*/ 0 60000 65536"/>
                  <a:gd name="T6" fmla="*/ 0 w 456"/>
                  <a:gd name="T7" fmla="*/ 0 h 1152"/>
                  <a:gd name="T8" fmla="*/ 456 w 456"/>
                  <a:gd name="T9" fmla="*/ 1152 h 115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56" h="1152">
                    <a:moveTo>
                      <a:pt x="456" y="1152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9" name="Freeform 87"/>
              <p:cNvSpPr>
                <a:spLocks/>
              </p:cNvSpPr>
              <p:nvPr/>
            </p:nvSpPr>
            <p:spPr bwMode="auto">
              <a:xfrm>
                <a:off x="1851" y="2568"/>
                <a:ext cx="336" cy="1170"/>
              </a:xfrm>
              <a:custGeom>
                <a:avLst/>
                <a:gdLst>
                  <a:gd name="T0" fmla="*/ 336 w 336"/>
                  <a:gd name="T1" fmla="*/ 1170 h 1170"/>
                  <a:gd name="T2" fmla="*/ 0 w 336"/>
                  <a:gd name="T3" fmla="*/ 0 h 1170"/>
                  <a:gd name="T4" fmla="*/ 0 60000 65536"/>
                  <a:gd name="T5" fmla="*/ 0 60000 65536"/>
                  <a:gd name="T6" fmla="*/ 0 w 336"/>
                  <a:gd name="T7" fmla="*/ 0 h 1170"/>
                  <a:gd name="T8" fmla="*/ 336 w 336"/>
                  <a:gd name="T9" fmla="*/ 1170 h 117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36" h="1170">
                    <a:moveTo>
                      <a:pt x="336" y="117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0" name="Freeform 88"/>
              <p:cNvSpPr>
                <a:spLocks/>
              </p:cNvSpPr>
              <p:nvPr/>
            </p:nvSpPr>
            <p:spPr bwMode="auto">
              <a:xfrm>
                <a:off x="1845" y="2568"/>
                <a:ext cx="234" cy="1206"/>
              </a:xfrm>
              <a:custGeom>
                <a:avLst/>
                <a:gdLst>
                  <a:gd name="T0" fmla="*/ 234 w 234"/>
                  <a:gd name="T1" fmla="*/ 1206 h 1206"/>
                  <a:gd name="T2" fmla="*/ 0 w 234"/>
                  <a:gd name="T3" fmla="*/ 0 h 1206"/>
                  <a:gd name="T4" fmla="*/ 0 60000 65536"/>
                  <a:gd name="T5" fmla="*/ 0 60000 65536"/>
                  <a:gd name="T6" fmla="*/ 0 w 234"/>
                  <a:gd name="T7" fmla="*/ 0 h 1206"/>
                  <a:gd name="T8" fmla="*/ 234 w 234"/>
                  <a:gd name="T9" fmla="*/ 1206 h 120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4" h="1206">
                    <a:moveTo>
                      <a:pt x="234" y="1206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1" name="Freeform 89"/>
              <p:cNvSpPr>
                <a:spLocks/>
              </p:cNvSpPr>
              <p:nvPr/>
            </p:nvSpPr>
            <p:spPr bwMode="auto">
              <a:xfrm>
                <a:off x="1833" y="2562"/>
                <a:ext cx="126" cy="1224"/>
              </a:xfrm>
              <a:custGeom>
                <a:avLst/>
                <a:gdLst>
                  <a:gd name="T0" fmla="*/ 126 w 126"/>
                  <a:gd name="T1" fmla="*/ 1224 h 1224"/>
                  <a:gd name="T2" fmla="*/ 0 w 126"/>
                  <a:gd name="T3" fmla="*/ 0 h 1224"/>
                  <a:gd name="T4" fmla="*/ 0 60000 65536"/>
                  <a:gd name="T5" fmla="*/ 0 60000 65536"/>
                  <a:gd name="T6" fmla="*/ 0 w 126"/>
                  <a:gd name="T7" fmla="*/ 0 h 1224"/>
                  <a:gd name="T8" fmla="*/ 126 w 126"/>
                  <a:gd name="T9" fmla="*/ 1224 h 122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6" h="1224">
                    <a:moveTo>
                      <a:pt x="126" y="1224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41" name="Group 90"/>
            <p:cNvGrpSpPr>
              <a:grpSpLocks/>
            </p:cNvGrpSpPr>
            <p:nvPr/>
          </p:nvGrpSpPr>
          <p:grpSpPr bwMode="auto">
            <a:xfrm>
              <a:off x="576" y="1351"/>
              <a:ext cx="1266" cy="1175"/>
              <a:chOff x="576" y="1351"/>
              <a:chExt cx="1266" cy="1175"/>
            </a:xfrm>
          </p:grpSpPr>
          <p:sp>
            <p:nvSpPr>
              <p:cNvPr id="9268" name="Freeform 91"/>
              <p:cNvSpPr>
                <a:spLocks/>
              </p:cNvSpPr>
              <p:nvPr/>
            </p:nvSpPr>
            <p:spPr bwMode="auto">
              <a:xfrm>
                <a:off x="576" y="2412"/>
                <a:ext cx="1206" cy="114"/>
              </a:xfrm>
              <a:custGeom>
                <a:avLst/>
                <a:gdLst>
                  <a:gd name="T0" fmla="*/ 0 w 1206"/>
                  <a:gd name="T1" fmla="*/ 0 h 114"/>
                  <a:gd name="T2" fmla="*/ 1206 w 1206"/>
                  <a:gd name="T3" fmla="*/ 114 h 114"/>
                  <a:gd name="T4" fmla="*/ 0 60000 65536"/>
                  <a:gd name="T5" fmla="*/ 0 60000 65536"/>
                  <a:gd name="T6" fmla="*/ 0 w 1206"/>
                  <a:gd name="T7" fmla="*/ 0 h 114"/>
                  <a:gd name="T8" fmla="*/ 1206 w 1206"/>
                  <a:gd name="T9" fmla="*/ 114 h 11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06" h="114">
                    <a:moveTo>
                      <a:pt x="0" y="0"/>
                    </a:moveTo>
                    <a:lnTo>
                      <a:pt x="1206" y="114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9" name="Freeform 92"/>
              <p:cNvSpPr>
                <a:spLocks/>
              </p:cNvSpPr>
              <p:nvPr/>
            </p:nvSpPr>
            <p:spPr bwMode="auto">
              <a:xfrm>
                <a:off x="606" y="2286"/>
                <a:ext cx="1188" cy="234"/>
              </a:xfrm>
              <a:custGeom>
                <a:avLst/>
                <a:gdLst>
                  <a:gd name="T0" fmla="*/ 0 w 1188"/>
                  <a:gd name="T1" fmla="*/ 0 h 234"/>
                  <a:gd name="T2" fmla="*/ 1188 w 1188"/>
                  <a:gd name="T3" fmla="*/ 234 h 234"/>
                  <a:gd name="T4" fmla="*/ 0 60000 65536"/>
                  <a:gd name="T5" fmla="*/ 0 60000 65536"/>
                  <a:gd name="T6" fmla="*/ 0 w 1188"/>
                  <a:gd name="T7" fmla="*/ 0 h 234"/>
                  <a:gd name="T8" fmla="*/ 1188 w 1188"/>
                  <a:gd name="T9" fmla="*/ 234 h 23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88" h="234">
                    <a:moveTo>
                      <a:pt x="0" y="0"/>
                    </a:moveTo>
                    <a:lnTo>
                      <a:pt x="1188" y="234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0" name="Freeform 93"/>
              <p:cNvSpPr>
                <a:spLocks/>
              </p:cNvSpPr>
              <p:nvPr/>
            </p:nvSpPr>
            <p:spPr bwMode="auto">
              <a:xfrm>
                <a:off x="642" y="2160"/>
                <a:ext cx="1146" cy="348"/>
              </a:xfrm>
              <a:custGeom>
                <a:avLst/>
                <a:gdLst>
                  <a:gd name="T0" fmla="*/ 0 w 1146"/>
                  <a:gd name="T1" fmla="*/ 0 h 348"/>
                  <a:gd name="T2" fmla="*/ 1146 w 1146"/>
                  <a:gd name="T3" fmla="*/ 348 h 348"/>
                  <a:gd name="T4" fmla="*/ 0 60000 65536"/>
                  <a:gd name="T5" fmla="*/ 0 60000 65536"/>
                  <a:gd name="T6" fmla="*/ 0 w 1146"/>
                  <a:gd name="T7" fmla="*/ 0 h 348"/>
                  <a:gd name="T8" fmla="*/ 1146 w 1146"/>
                  <a:gd name="T9" fmla="*/ 348 h 3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6" h="348">
                    <a:moveTo>
                      <a:pt x="0" y="0"/>
                    </a:moveTo>
                    <a:lnTo>
                      <a:pt x="1146" y="348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1" name="Freeform 94"/>
              <p:cNvSpPr>
                <a:spLocks/>
              </p:cNvSpPr>
              <p:nvPr/>
            </p:nvSpPr>
            <p:spPr bwMode="auto">
              <a:xfrm>
                <a:off x="690" y="2058"/>
                <a:ext cx="1092" cy="444"/>
              </a:xfrm>
              <a:custGeom>
                <a:avLst/>
                <a:gdLst>
                  <a:gd name="T0" fmla="*/ 0 w 1092"/>
                  <a:gd name="T1" fmla="*/ 0 h 444"/>
                  <a:gd name="T2" fmla="*/ 1092 w 1092"/>
                  <a:gd name="T3" fmla="*/ 444 h 444"/>
                  <a:gd name="T4" fmla="*/ 0 60000 65536"/>
                  <a:gd name="T5" fmla="*/ 0 60000 65536"/>
                  <a:gd name="T6" fmla="*/ 0 w 1092"/>
                  <a:gd name="T7" fmla="*/ 0 h 444"/>
                  <a:gd name="T8" fmla="*/ 1092 w 1092"/>
                  <a:gd name="T9" fmla="*/ 444 h 4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92" h="444">
                    <a:moveTo>
                      <a:pt x="0" y="0"/>
                    </a:moveTo>
                    <a:lnTo>
                      <a:pt x="1092" y="444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2" name="Freeform 95"/>
              <p:cNvSpPr>
                <a:spLocks/>
              </p:cNvSpPr>
              <p:nvPr/>
            </p:nvSpPr>
            <p:spPr bwMode="auto">
              <a:xfrm>
                <a:off x="810" y="1842"/>
                <a:ext cx="990" cy="660"/>
              </a:xfrm>
              <a:custGeom>
                <a:avLst/>
                <a:gdLst>
                  <a:gd name="T0" fmla="*/ 0 w 990"/>
                  <a:gd name="T1" fmla="*/ 0 h 660"/>
                  <a:gd name="T2" fmla="*/ 990 w 990"/>
                  <a:gd name="T3" fmla="*/ 660 h 660"/>
                  <a:gd name="T4" fmla="*/ 0 60000 65536"/>
                  <a:gd name="T5" fmla="*/ 0 60000 65536"/>
                  <a:gd name="T6" fmla="*/ 0 w 990"/>
                  <a:gd name="T7" fmla="*/ 0 h 660"/>
                  <a:gd name="T8" fmla="*/ 990 w 990"/>
                  <a:gd name="T9" fmla="*/ 660 h 6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90" h="660">
                    <a:moveTo>
                      <a:pt x="0" y="0"/>
                    </a:moveTo>
                    <a:lnTo>
                      <a:pt x="990" y="66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3" name="Freeform 96"/>
              <p:cNvSpPr>
                <a:spLocks/>
              </p:cNvSpPr>
              <p:nvPr/>
            </p:nvSpPr>
            <p:spPr bwMode="auto">
              <a:xfrm>
                <a:off x="901" y="1738"/>
                <a:ext cx="887" cy="746"/>
              </a:xfrm>
              <a:custGeom>
                <a:avLst/>
                <a:gdLst>
                  <a:gd name="T0" fmla="*/ 0 w 887"/>
                  <a:gd name="T1" fmla="*/ 0 h 746"/>
                  <a:gd name="T2" fmla="*/ 887 w 887"/>
                  <a:gd name="T3" fmla="*/ 746 h 746"/>
                  <a:gd name="T4" fmla="*/ 0 60000 65536"/>
                  <a:gd name="T5" fmla="*/ 0 60000 65536"/>
                  <a:gd name="T6" fmla="*/ 0 w 887"/>
                  <a:gd name="T7" fmla="*/ 0 h 746"/>
                  <a:gd name="T8" fmla="*/ 887 w 887"/>
                  <a:gd name="T9" fmla="*/ 746 h 7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87" h="746">
                    <a:moveTo>
                      <a:pt x="0" y="0"/>
                    </a:moveTo>
                    <a:lnTo>
                      <a:pt x="887" y="74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4" name="Freeform 97"/>
              <p:cNvSpPr>
                <a:spLocks/>
              </p:cNvSpPr>
              <p:nvPr/>
            </p:nvSpPr>
            <p:spPr bwMode="auto">
              <a:xfrm>
                <a:off x="992" y="1642"/>
                <a:ext cx="808" cy="842"/>
              </a:xfrm>
              <a:custGeom>
                <a:avLst/>
                <a:gdLst>
                  <a:gd name="T0" fmla="*/ 0 w 808"/>
                  <a:gd name="T1" fmla="*/ 0 h 842"/>
                  <a:gd name="T2" fmla="*/ 808 w 808"/>
                  <a:gd name="T3" fmla="*/ 842 h 842"/>
                  <a:gd name="T4" fmla="*/ 0 60000 65536"/>
                  <a:gd name="T5" fmla="*/ 0 60000 65536"/>
                  <a:gd name="T6" fmla="*/ 0 w 808"/>
                  <a:gd name="T7" fmla="*/ 0 h 842"/>
                  <a:gd name="T8" fmla="*/ 808 w 808"/>
                  <a:gd name="T9" fmla="*/ 842 h 84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08" h="842">
                    <a:moveTo>
                      <a:pt x="0" y="0"/>
                    </a:moveTo>
                    <a:lnTo>
                      <a:pt x="808" y="84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5" name="Freeform 98"/>
              <p:cNvSpPr>
                <a:spLocks/>
              </p:cNvSpPr>
              <p:nvPr/>
            </p:nvSpPr>
            <p:spPr bwMode="auto">
              <a:xfrm>
                <a:off x="1089" y="1568"/>
                <a:ext cx="729" cy="922"/>
              </a:xfrm>
              <a:custGeom>
                <a:avLst/>
                <a:gdLst>
                  <a:gd name="T0" fmla="*/ 0 w 729"/>
                  <a:gd name="T1" fmla="*/ 0 h 922"/>
                  <a:gd name="T2" fmla="*/ 729 w 729"/>
                  <a:gd name="T3" fmla="*/ 922 h 922"/>
                  <a:gd name="T4" fmla="*/ 0 60000 65536"/>
                  <a:gd name="T5" fmla="*/ 0 60000 65536"/>
                  <a:gd name="T6" fmla="*/ 0 w 729"/>
                  <a:gd name="T7" fmla="*/ 0 h 922"/>
                  <a:gd name="T8" fmla="*/ 729 w 729"/>
                  <a:gd name="T9" fmla="*/ 922 h 92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9" h="922">
                    <a:moveTo>
                      <a:pt x="0" y="0"/>
                    </a:moveTo>
                    <a:lnTo>
                      <a:pt x="729" y="92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6" name="Freeform 99"/>
              <p:cNvSpPr>
                <a:spLocks/>
              </p:cNvSpPr>
              <p:nvPr/>
            </p:nvSpPr>
            <p:spPr bwMode="auto">
              <a:xfrm>
                <a:off x="1363" y="1427"/>
                <a:ext cx="443" cy="1057"/>
              </a:xfrm>
              <a:custGeom>
                <a:avLst/>
                <a:gdLst>
                  <a:gd name="T0" fmla="*/ 0 w 443"/>
                  <a:gd name="T1" fmla="*/ 0 h 1057"/>
                  <a:gd name="T2" fmla="*/ 443 w 443"/>
                  <a:gd name="T3" fmla="*/ 1057 h 1057"/>
                  <a:gd name="T4" fmla="*/ 0 60000 65536"/>
                  <a:gd name="T5" fmla="*/ 0 60000 65536"/>
                  <a:gd name="T6" fmla="*/ 0 w 443"/>
                  <a:gd name="T7" fmla="*/ 0 h 1057"/>
                  <a:gd name="T8" fmla="*/ 443 w 443"/>
                  <a:gd name="T9" fmla="*/ 1057 h 105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43" h="1057">
                    <a:moveTo>
                      <a:pt x="0" y="0"/>
                    </a:moveTo>
                    <a:lnTo>
                      <a:pt x="443" y="1057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7" name="Freeform 100"/>
              <p:cNvSpPr>
                <a:spLocks/>
              </p:cNvSpPr>
              <p:nvPr/>
            </p:nvSpPr>
            <p:spPr bwMode="auto">
              <a:xfrm>
                <a:off x="1477" y="1388"/>
                <a:ext cx="341" cy="1102"/>
              </a:xfrm>
              <a:custGeom>
                <a:avLst/>
                <a:gdLst>
                  <a:gd name="T0" fmla="*/ 0 w 341"/>
                  <a:gd name="T1" fmla="*/ 0 h 1102"/>
                  <a:gd name="T2" fmla="*/ 341 w 341"/>
                  <a:gd name="T3" fmla="*/ 1102 h 1102"/>
                  <a:gd name="T4" fmla="*/ 0 60000 65536"/>
                  <a:gd name="T5" fmla="*/ 0 60000 65536"/>
                  <a:gd name="T6" fmla="*/ 0 w 341"/>
                  <a:gd name="T7" fmla="*/ 0 h 1102"/>
                  <a:gd name="T8" fmla="*/ 341 w 341"/>
                  <a:gd name="T9" fmla="*/ 1102 h 110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1" h="1102">
                    <a:moveTo>
                      <a:pt x="0" y="0"/>
                    </a:moveTo>
                    <a:lnTo>
                      <a:pt x="341" y="110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8" name="Freeform 101"/>
              <p:cNvSpPr>
                <a:spLocks/>
              </p:cNvSpPr>
              <p:nvPr/>
            </p:nvSpPr>
            <p:spPr bwMode="auto">
              <a:xfrm>
                <a:off x="1606" y="1358"/>
                <a:ext cx="224" cy="1120"/>
              </a:xfrm>
              <a:custGeom>
                <a:avLst/>
                <a:gdLst>
                  <a:gd name="T0" fmla="*/ 0 w 224"/>
                  <a:gd name="T1" fmla="*/ 0 h 1120"/>
                  <a:gd name="T2" fmla="*/ 224 w 224"/>
                  <a:gd name="T3" fmla="*/ 1120 h 1120"/>
                  <a:gd name="T4" fmla="*/ 0 60000 65536"/>
                  <a:gd name="T5" fmla="*/ 0 60000 65536"/>
                  <a:gd name="T6" fmla="*/ 0 w 224"/>
                  <a:gd name="T7" fmla="*/ 0 h 1120"/>
                  <a:gd name="T8" fmla="*/ 224 w 224"/>
                  <a:gd name="T9" fmla="*/ 1120 h 1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4" h="1120">
                    <a:moveTo>
                      <a:pt x="0" y="0"/>
                    </a:moveTo>
                    <a:lnTo>
                      <a:pt x="224" y="112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9" name="Freeform 102"/>
              <p:cNvSpPr>
                <a:spLocks/>
              </p:cNvSpPr>
              <p:nvPr/>
            </p:nvSpPr>
            <p:spPr bwMode="auto">
              <a:xfrm>
                <a:off x="1728" y="1351"/>
                <a:ext cx="114" cy="1133"/>
              </a:xfrm>
              <a:custGeom>
                <a:avLst/>
                <a:gdLst>
                  <a:gd name="T0" fmla="*/ 0 w 114"/>
                  <a:gd name="T1" fmla="*/ 0 h 1133"/>
                  <a:gd name="T2" fmla="*/ 114 w 114"/>
                  <a:gd name="T3" fmla="*/ 1133 h 1133"/>
                  <a:gd name="T4" fmla="*/ 0 60000 65536"/>
                  <a:gd name="T5" fmla="*/ 0 60000 65536"/>
                  <a:gd name="T6" fmla="*/ 0 w 114"/>
                  <a:gd name="T7" fmla="*/ 0 h 1133"/>
                  <a:gd name="T8" fmla="*/ 114 w 114"/>
                  <a:gd name="T9" fmla="*/ 1133 h 113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" h="1133">
                    <a:moveTo>
                      <a:pt x="0" y="0"/>
                    </a:moveTo>
                    <a:lnTo>
                      <a:pt x="114" y="113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42" name="Group 103"/>
            <p:cNvGrpSpPr>
              <a:grpSpLocks/>
            </p:cNvGrpSpPr>
            <p:nvPr/>
          </p:nvGrpSpPr>
          <p:grpSpPr bwMode="auto">
            <a:xfrm>
              <a:off x="564" y="2497"/>
              <a:ext cx="1271" cy="1289"/>
              <a:chOff x="564" y="2497"/>
              <a:chExt cx="1271" cy="1289"/>
            </a:xfrm>
          </p:grpSpPr>
          <p:sp>
            <p:nvSpPr>
              <p:cNvPr id="9256" name="Freeform 104"/>
              <p:cNvSpPr>
                <a:spLocks/>
              </p:cNvSpPr>
              <p:nvPr/>
            </p:nvSpPr>
            <p:spPr bwMode="auto">
              <a:xfrm>
                <a:off x="1728" y="2568"/>
                <a:ext cx="84" cy="1218"/>
              </a:xfrm>
              <a:custGeom>
                <a:avLst/>
                <a:gdLst>
                  <a:gd name="T0" fmla="*/ 0 w 84"/>
                  <a:gd name="T1" fmla="*/ 1218 h 1218"/>
                  <a:gd name="T2" fmla="*/ 84 w 84"/>
                  <a:gd name="T3" fmla="*/ 0 h 1218"/>
                  <a:gd name="T4" fmla="*/ 0 60000 65536"/>
                  <a:gd name="T5" fmla="*/ 0 60000 65536"/>
                  <a:gd name="T6" fmla="*/ 0 w 84"/>
                  <a:gd name="T7" fmla="*/ 0 h 1218"/>
                  <a:gd name="T8" fmla="*/ 84 w 84"/>
                  <a:gd name="T9" fmla="*/ 1218 h 121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4" h="1218">
                    <a:moveTo>
                      <a:pt x="0" y="1218"/>
                    </a:moveTo>
                    <a:lnTo>
                      <a:pt x="8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7" name="Freeform 105"/>
              <p:cNvSpPr>
                <a:spLocks/>
              </p:cNvSpPr>
              <p:nvPr/>
            </p:nvSpPr>
            <p:spPr bwMode="auto">
              <a:xfrm>
                <a:off x="1608" y="2562"/>
                <a:ext cx="204" cy="1206"/>
              </a:xfrm>
              <a:custGeom>
                <a:avLst/>
                <a:gdLst>
                  <a:gd name="T0" fmla="*/ 0 w 204"/>
                  <a:gd name="T1" fmla="*/ 1206 h 1206"/>
                  <a:gd name="T2" fmla="*/ 204 w 204"/>
                  <a:gd name="T3" fmla="*/ 0 h 1206"/>
                  <a:gd name="T4" fmla="*/ 0 60000 65536"/>
                  <a:gd name="T5" fmla="*/ 0 60000 65536"/>
                  <a:gd name="T6" fmla="*/ 0 w 204"/>
                  <a:gd name="T7" fmla="*/ 0 h 1206"/>
                  <a:gd name="T8" fmla="*/ 204 w 204"/>
                  <a:gd name="T9" fmla="*/ 1206 h 120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4" h="1206">
                    <a:moveTo>
                      <a:pt x="0" y="1206"/>
                    </a:moveTo>
                    <a:lnTo>
                      <a:pt x="20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8" name="Freeform 106"/>
              <p:cNvSpPr>
                <a:spLocks/>
              </p:cNvSpPr>
              <p:nvPr/>
            </p:nvSpPr>
            <p:spPr bwMode="auto">
              <a:xfrm>
                <a:off x="1476" y="2562"/>
                <a:ext cx="324" cy="1170"/>
              </a:xfrm>
              <a:custGeom>
                <a:avLst/>
                <a:gdLst>
                  <a:gd name="T0" fmla="*/ 0 w 324"/>
                  <a:gd name="T1" fmla="*/ 1170 h 1170"/>
                  <a:gd name="T2" fmla="*/ 324 w 324"/>
                  <a:gd name="T3" fmla="*/ 0 h 1170"/>
                  <a:gd name="T4" fmla="*/ 0 60000 65536"/>
                  <a:gd name="T5" fmla="*/ 0 60000 65536"/>
                  <a:gd name="T6" fmla="*/ 0 w 324"/>
                  <a:gd name="T7" fmla="*/ 0 h 1170"/>
                  <a:gd name="T8" fmla="*/ 324 w 324"/>
                  <a:gd name="T9" fmla="*/ 1170 h 117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24" h="1170">
                    <a:moveTo>
                      <a:pt x="0" y="1170"/>
                    </a:moveTo>
                    <a:lnTo>
                      <a:pt x="32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9" name="Freeform 107"/>
              <p:cNvSpPr>
                <a:spLocks/>
              </p:cNvSpPr>
              <p:nvPr/>
            </p:nvSpPr>
            <p:spPr bwMode="auto">
              <a:xfrm>
                <a:off x="1344" y="2562"/>
                <a:ext cx="456" cy="1122"/>
              </a:xfrm>
              <a:custGeom>
                <a:avLst/>
                <a:gdLst>
                  <a:gd name="T0" fmla="*/ 0 w 456"/>
                  <a:gd name="T1" fmla="*/ 1122 h 1122"/>
                  <a:gd name="T2" fmla="*/ 456 w 456"/>
                  <a:gd name="T3" fmla="*/ 0 h 1122"/>
                  <a:gd name="T4" fmla="*/ 0 60000 65536"/>
                  <a:gd name="T5" fmla="*/ 0 60000 65536"/>
                  <a:gd name="T6" fmla="*/ 0 w 456"/>
                  <a:gd name="T7" fmla="*/ 0 h 1122"/>
                  <a:gd name="T8" fmla="*/ 456 w 456"/>
                  <a:gd name="T9" fmla="*/ 1122 h 112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56" h="1122">
                    <a:moveTo>
                      <a:pt x="0" y="1122"/>
                    </a:moveTo>
                    <a:lnTo>
                      <a:pt x="45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0" name="Freeform 108"/>
              <p:cNvSpPr>
                <a:spLocks/>
              </p:cNvSpPr>
              <p:nvPr/>
            </p:nvSpPr>
            <p:spPr bwMode="auto">
              <a:xfrm>
                <a:off x="1116" y="2497"/>
                <a:ext cx="719" cy="1073"/>
              </a:xfrm>
              <a:custGeom>
                <a:avLst/>
                <a:gdLst>
                  <a:gd name="T0" fmla="*/ 0 w 719"/>
                  <a:gd name="T1" fmla="*/ 1073 h 1073"/>
                  <a:gd name="T2" fmla="*/ 719 w 719"/>
                  <a:gd name="T3" fmla="*/ 0 h 1073"/>
                  <a:gd name="T4" fmla="*/ 0 60000 65536"/>
                  <a:gd name="T5" fmla="*/ 0 60000 65536"/>
                  <a:gd name="T6" fmla="*/ 0 w 719"/>
                  <a:gd name="T7" fmla="*/ 0 h 1073"/>
                  <a:gd name="T8" fmla="*/ 719 w 719"/>
                  <a:gd name="T9" fmla="*/ 1073 h 107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19" h="1073">
                    <a:moveTo>
                      <a:pt x="0" y="1073"/>
                    </a:moveTo>
                    <a:lnTo>
                      <a:pt x="71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1" name="Freeform 109"/>
              <p:cNvSpPr>
                <a:spLocks/>
              </p:cNvSpPr>
              <p:nvPr/>
            </p:nvSpPr>
            <p:spPr bwMode="auto">
              <a:xfrm>
                <a:off x="1020" y="2497"/>
                <a:ext cx="815" cy="1001"/>
              </a:xfrm>
              <a:custGeom>
                <a:avLst/>
                <a:gdLst>
                  <a:gd name="T0" fmla="*/ 0 w 815"/>
                  <a:gd name="T1" fmla="*/ 1001 h 1001"/>
                  <a:gd name="T2" fmla="*/ 815 w 815"/>
                  <a:gd name="T3" fmla="*/ 0 h 1001"/>
                  <a:gd name="T4" fmla="*/ 0 60000 65536"/>
                  <a:gd name="T5" fmla="*/ 0 60000 65536"/>
                  <a:gd name="T6" fmla="*/ 0 w 815"/>
                  <a:gd name="T7" fmla="*/ 0 h 1001"/>
                  <a:gd name="T8" fmla="*/ 815 w 815"/>
                  <a:gd name="T9" fmla="*/ 1001 h 100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15" h="1001">
                    <a:moveTo>
                      <a:pt x="0" y="1001"/>
                    </a:moveTo>
                    <a:lnTo>
                      <a:pt x="81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2" name="Freeform 110"/>
              <p:cNvSpPr>
                <a:spLocks/>
              </p:cNvSpPr>
              <p:nvPr/>
            </p:nvSpPr>
            <p:spPr bwMode="auto">
              <a:xfrm>
                <a:off x="912" y="2550"/>
                <a:ext cx="876" cy="858"/>
              </a:xfrm>
              <a:custGeom>
                <a:avLst/>
                <a:gdLst>
                  <a:gd name="T0" fmla="*/ 0 w 876"/>
                  <a:gd name="T1" fmla="*/ 858 h 858"/>
                  <a:gd name="T2" fmla="*/ 876 w 876"/>
                  <a:gd name="T3" fmla="*/ 0 h 858"/>
                  <a:gd name="T4" fmla="*/ 0 60000 65536"/>
                  <a:gd name="T5" fmla="*/ 0 60000 65536"/>
                  <a:gd name="T6" fmla="*/ 0 w 876"/>
                  <a:gd name="T7" fmla="*/ 0 h 858"/>
                  <a:gd name="T8" fmla="*/ 876 w 876"/>
                  <a:gd name="T9" fmla="*/ 858 h 85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76" h="858">
                    <a:moveTo>
                      <a:pt x="0" y="858"/>
                    </a:moveTo>
                    <a:lnTo>
                      <a:pt x="87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3" name="Freeform 111"/>
              <p:cNvSpPr>
                <a:spLocks/>
              </p:cNvSpPr>
              <p:nvPr/>
            </p:nvSpPr>
            <p:spPr bwMode="auto">
              <a:xfrm>
                <a:off x="822" y="2550"/>
                <a:ext cx="966" cy="738"/>
              </a:xfrm>
              <a:custGeom>
                <a:avLst/>
                <a:gdLst>
                  <a:gd name="T0" fmla="*/ 0 w 966"/>
                  <a:gd name="T1" fmla="*/ 738 h 738"/>
                  <a:gd name="T2" fmla="*/ 966 w 966"/>
                  <a:gd name="T3" fmla="*/ 0 h 738"/>
                  <a:gd name="T4" fmla="*/ 0 60000 65536"/>
                  <a:gd name="T5" fmla="*/ 0 60000 65536"/>
                  <a:gd name="T6" fmla="*/ 0 w 966"/>
                  <a:gd name="T7" fmla="*/ 0 h 738"/>
                  <a:gd name="T8" fmla="*/ 966 w 966"/>
                  <a:gd name="T9" fmla="*/ 738 h 7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6" h="738">
                    <a:moveTo>
                      <a:pt x="0" y="738"/>
                    </a:moveTo>
                    <a:lnTo>
                      <a:pt x="96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4" name="Freeform 112"/>
              <p:cNvSpPr>
                <a:spLocks/>
              </p:cNvSpPr>
              <p:nvPr/>
            </p:nvSpPr>
            <p:spPr bwMode="auto">
              <a:xfrm>
                <a:off x="682" y="2556"/>
                <a:ext cx="1112" cy="477"/>
              </a:xfrm>
              <a:custGeom>
                <a:avLst/>
                <a:gdLst>
                  <a:gd name="T0" fmla="*/ 0 w 1112"/>
                  <a:gd name="T1" fmla="*/ 477 h 477"/>
                  <a:gd name="T2" fmla="*/ 1112 w 1112"/>
                  <a:gd name="T3" fmla="*/ 0 h 477"/>
                  <a:gd name="T4" fmla="*/ 0 60000 65536"/>
                  <a:gd name="T5" fmla="*/ 0 60000 65536"/>
                  <a:gd name="T6" fmla="*/ 0 w 1112"/>
                  <a:gd name="T7" fmla="*/ 0 h 477"/>
                  <a:gd name="T8" fmla="*/ 1112 w 1112"/>
                  <a:gd name="T9" fmla="*/ 477 h 4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12" h="477">
                    <a:moveTo>
                      <a:pt x="0" y="477"/>
                    </a:moveTo>
                    <a:lnTo>
                      <a:pt x="111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5" name="Freeform 113"/>
              <p:cNvSpPr>
                <a:spLocks/>
              </p:cNvSpPr>
              <p:nvPr/>
            </p:nvSpPr>
            <p:spPr bwMode="auto">
              <a:xfrm>
                <a:off x="618" y="2544"/>
                <a:ext cx="1182" cy="366"/>
              </a:xfrm>
              <a:custGeom>
                <a:avLst/>
                <a:gdLst>
                  <a:gd name="T0" fmla="*/ 0 w 1182"/>
                  <a:gd name="T1" fmla="*/ 366 h 366"/>
                  <a:gd name="T2" fmla="*/ 1182 w 1182"/>
                  <a:gd name="T3" fmla="*/ 0 h 366"/>
                  <a:gd name="T4" fmla="*/ 0 60000 65536"/>
                  <a:gd name="T5" fmla="*/ 0 60000 65536"/>
                  <a:gd name="T6" fmla="*/ 0 w 1182"/>
                  <a:gd name="T7" fmla="*/ 0 h 366"/>
                  <a:gd name="T8" fmla="*/ 1182 w 1182"/>
                  <a:gd name="T9" fmla="*/ 366 h 36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82" h="366">
                    <a:moveTo>
                      <a:pt x="0" y="366"/>
                    </a:moveTo>
                    <a:lnTo>
                      <a:pt x="118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6" name="Freeform 114"/>
              <p:cNvSpPr>
                <a:spLocks/>
              </p:cNvSpPr>
              <p:nvPr/>
            </p:nvSpPr>
            <p:spPr bwMode="auto">
              <a:xfrm>
                <a:off x="594" y="2544"/>
                <a:ext cx="1188" cy="252"/>
              </a:xfrm>
              <a:custGeom>
                <a:avLst/>
                <a:gdLst>
                  <a:gd name="T0" fmla="*/ 0 w 1188"/>
                  <a:gd name="T1" fmla="*/ 252 h 252"/>
                  <a:gd name="T2" fmla="*/ 1188 w 1188"/>
                  <a:gd name="T3" fmla="*/ 0 h 252"/>
                  <a:gd name="T4" fmla="*/ 0 60000 65536"/>
                  <a:gd name="T5" fmla="*/ 0 60000 65536"/>
                  <a:gd name="T6" fmla="*/ 0 w 1188"/>
                  <a:gd name="T7" fmla="*/ 0 h 252"/>
                  <a:gd name="T8" fmla="*/ 1188 w 1188"/>
                  <a:gd name="T9" fmla="*/ 252 h 25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88" h="252">
                    <a:moveTo>
                      <a:pt x="0" y="252"/>
                    </a:moveTo>
                    <a:lnTo>
                      <a:pt x="118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7" name="Freeform 115"/>
              <p:cNvSpPr>
                <a:spLocks/>
              </p:cNvSpPr>
              <p:nvPr/>
            </p:nvSpPr>
            <p:spPr bwMode="auto">
              <a:xfrm>
                <a:off x="564" y="2538"/>
                <a:ext cx="1212" cy="132"/>
              </a:xfrm>
              <a:custGeom>
                <a:avLst/>
                <a:gdLst>
                  <a:gd name="T0" fmla="*/ 0 w 1212"/>
                  <a:gd name="T1" fmla="*/ 132 h 132"/>
                  <a:gd name="T2" fmla="*/ 1212 w 1212"/>
                  <a:gd name="T3" fmla="*/ 0 h 132"/>
                  <a:gd name="T4" fmla="*/ 0 60000 65536"/>
                  <a:gd name="T5" fmla="*/ 0 60000 65536"/>
                  <a:gd name="T6" fmla="*/ 0 w 1212"/>
                  <a:gd name="T7" fmla="*/ 0 h 132"/>
                  <a:gd name="T8" fmla="*/ 1212 w 1212"/>
                  <a:gd name="T9" fmla="*/ 132 h 1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12" h="132">
                    <a:moveTo>
                      <a:pt x="0" y="132"/>
                    </a:moveTo>
                    <a:lnTo>
                      <a:pt x="121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43" name="Group 116"/>
            <p:cNvGrpSpPr>
              <a:grpSpLocks/>
            </p:cNvGrpSpPr>
            <p:nvPr/>
          </p:nvGrpSpPr>
          <p:grpSpPr bwMode="auto">
            <a:xfrm>
              <a:off x="1816" y="1359"/>
              <a:ext cx="1301" cy="1167"/>
              <a:chOff x="1816" y="1359"/>
              <a:chExt cx="1301" cy="1167"/>
            </a:xfrm>
          </p:grpSpPr>
          <p:sp>
            <p:nvSpPr>
              <p:cNvPr id="9244" name="Freeform 117"/>
              <p:cNvSpPr>
                <a:spLocks/>
              </p:cNvSpPr>
              <p:nvPr/>
            </p:nvSpPr>
            <p:spPr bwMode="auto">
              <a:xfrm>
                <a:off x="1875" y="2085"/>
                <a:ext cx="1140" cy="411"/>
              </a:xfrm>
              <a:custGeom>
                <a:avLst/>
                <a:gdLst>
                  <a:gd name="T0" fmla="*/ 1140 w 1140"/>
                  <a:gd name="T1" fmla="*/ 0 h 411"/>
                  <a:gd name="T2" fmla="*/ 0 w 1140"/>
                  <a:gd name="T3" fmla="*/ 411 h 411"/>
                  <a:gd name="T4" fmla="*/ 0 60000 65536"/>
                  <a:gd name="T5" fmla="*/ 0 60000 65536"/>
                  <a:gd name="T6" fmla="*/ 0 w 1140"/>
                  <a:gd name="T7" fmla="*/ 0 h 411"/>
                  <a:gd name="T8" fmla="*/ 1140 w 1140"/>
                  <a:gd name="T9" fmla="*/ 411 h 41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0" h="411">
                    <a:moveTo>
                      <a:pt x="1140" y="0"/>
                    </a:moveTo>
                    <a:lnTo>
                      <a:pt x="0" y="4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5" name="Freeform 118"/>
              <p:cNvSpPr>
                <a:spLocks/>
              </p:cNvSpPr>
              <p:nvPr/>
            </p:nvSpPr>
            <p:spPr bwMode="auto">
              <a:xfrm>
                <a:off x="1881" y="2199"/>
                <a:ext cx="1182" cy="309"/>
              </a:xfrm>
              <a:custGeom>
                <a:avLst/>
                <a:gdLst>
                  <a:gd name="T0" fmla="*/ 1182 w 1182"/>
                  <a:gd name="T1" fmla="*/ 0 h 309"/>
                  <a:gd name="T2" fmla="*/ 0 w 1182"/>
                  <a:gd name="T3" fmla="*/ 309 h 309"/>
                  <a:gd name="T4" fmla="*/ 0 60000 65536"/>
                  <a:gd name="T5" fmla="*/ 0 60000 65536"/>
                  <a:gd name="T6" fmla="*/ 0 w 1182"/>
                  <a:gd name="T7" fmla="*/ 0 h 309"/>
                  <a:gd name="T8" fmla="*/ 1182 w 1182"/>
                  <a:gd name="T9" fmla="*/ 309 h 30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82" h="309">
                    <a:moveTo>
                      <a:pt x="1182" y="0"/>
                    </a:moveTo>
                    <a:lnTo>
                      <a:pt x="0" y="3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6" name="Freeform 119"/>
              <p:cNvSpPr>
                <a:spLocks/>
              </p:cNvSpPr>
              <p:nvPr/>
            </p:nvSpPr>
            <p:spPr bwMode="auto">
              <a:xfrm>
                <a:off x="1881" y="2325"/>
                <a:ext cx="1212" cy="195"/>
              </a:xfrm>
              <a:custGeom>
                <a:avLst/>
                <a:gdLst>
                  <a:gd name="T0" fmla="*/ 1212 w 1212"/>
                  <a:gd name="T1" fmla="*/ 0 h 195"/>
                  <a:gd name="T2" fmla="*/ 0 w 1212"/>
                  <a:gd name="T3" fmla="*/ 195 h 195"/>
                  <a:gd name="T4" fmla="*/ 0 60000 65536"/>
                  <a:gd name="T5" fmla="*/ 0 60000 65536"/>
                  <a:gd name="T6" fmla="*/ 0 w 1212"/>
                  <a:gd name="T7" fmla="*/ 0 h 195"/>
                  <a:gd name="T8" fmla="*/ 1212 w 1212"/>
                  <a:gd name="T9" fmla="*/ 195 h 19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12" h="195">
                    <a:moveTo>
                      <a:pt x="1212" y="0"/>
                    </a:moveTo>
                    <a:lnTo>
                      <a:pt x="0" y="19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7" name="Freeform 120"/>
              <p:cNvSpPr>
                <a:spLocks/>
              </p:cNvSpPr>
              <p:nvPr/>
            </p:nvSpPr>
            <p:spPr bwMode="auto">
              <a:xfrm>
                <a:off x="1881" y="2439"/>
                <a:ext cx="1236" cy="87"/>
              </a:xfrm>
              <a:custGeom>
                <a:avLst/>
                <a:gdLst>
                  <a:gd name="T0" fmla="*/ 1236 w 1236"/>
                  <a:gd name="T1" fmla="*/ 0 h 87"/>
                  <a:gd name="T2" fmla="*/ 0 w 1236"/>
                  <a:gd name="T3" fmla="*/ 87 h 87"/>
                  <a:gd name="T4" fmla="*/ 0 60000 65536"/>
                  <a:gd name="T5" fmla="*/ 0 60000 65536"/>
                  <a:gd name="T6" fmla="*/ 0 w 1236"/>
                  <a:gd name="T7" fmla="*/ 0 h 87"/>
                  <a:gd name="T8" fmla="*/ 1236 w 1236"/>
                  <a:gd name="T9" fmla="*/ 87 h 8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36" h="87">
                    <a:moveTo>
                      <a:pt x="1236" y="0"/>
                    </a:moveTo>
                    <a:lnTo>
                      <a:pt x="0" y="87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8" name="Freeform 121"/>
              <p:cNvSpPr>
                <a:spLocks/>
              </p:cNvSpPr>
              <p:nvPr/>
            </p:nvSpPr>
            <p:spPr bwMode="auto">
              <a:xfrm>
                <a:off x="1841" y="1359"/>
                <a:ext cx="148" cy="1066"/>
              </a:xfrm>
              <a:custGeom>
                <a:avLst/>
                <a:gdLst>
                  <a:gd name="T0" fmla="*/ 148 w 148"/>
                  <a:gd name="T1" fmla="*/ 0 h 1066"/>
                  <a:gd name="T2" fmla="*/ 0 w 148"/>
                  <a:gd name="T3" fmla="*/ 1066 h 1066"/>
                  <a:gd name="T4" fmla="*/ 0 60000 65536"/>
                  <a:gd name="T5" fmla="*/ 0 60000 65536"/>
                  <a:gd name="T6" fmla="*/ 0 w 148"/>
                  <a:gd name="T7" fmla="*/ 0 h 1066"/>
                  <a:gd name="T8" fmla="*/ 148 w 148"/>
                  <a:gd name="T9" fmla="*/ 1066 h 106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48" h="1066">
                    <a:moveTo>
                      <a:pt x="148" y="0"/>
                    </a:moveTo>
                    <a:lnTo>
                      <a:pt x="0" y="106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9" name="Freeform 122"/>
              <p:cNvSpPr>
                <a:spLocks/>
              </p:cNvSpPr>
              <p:nvPr/>
            </p:nvSpPr>
            <p:spPr bwMode="auto">
              <a:xfrm>
                <a:off x="1840" y="1383"/>
                <a:ext cx="269" cy="1042"/>
              </a:xfrm>
              <a:custGeom>
                <a:avLst/>
                <a:gdLst>
                  <a:gd name="T0" fmla="*/ 269 w 269"/>
                  <a:gd name="T1" fmla="*/ 0 h 1042"/>
                  <a:gd name="T2" fmla="*/ 0 w 269"/>
                  <a:gd name="T3" fmla="*/ 1042 h 1042"/>
                  <a:gd name="T4" fmla="*/ 0 60000 65536"/>
                  <a:gd name="T5" fmla="*/ 0 60000 65536"/>
                  <a:gd name="T6" fmla="*/ 0 w 269"/>
                  <a:gd name="T7" fmla="*/ 0 h 1042"/>
                  <a:gd name="T8" fmla="*/ 269 w 269"/>
                  <a:gd name="T9" fmla="*/ 1042 h 104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69" h="1042">
                    <a:moveTo>
                      <a:pt x="269" y="0"/>
                    </a:moveTo>
                    <a:lnTo>
                      <a:pt x="0" y="104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0" name="Freeform 123"/>
              <p:cNvSpPr>
                <a:spLocks/>
              </p:cNvSpPr>
              <p:nvPr/>
            </p:nvSpPr>
            <p:spPr bwMode="auto">
              <a:xfrm>
                <a:off x="1832" y="1407"/>
                <a:ext cx="403" cy="1089"/>
              </a:xfrm>
              <a:custGeom>
                <a:avLst/>
                <a:gdLst>
                  <a:gd name="T0" fmla="*/ 403 w 403"/>
                  <a:gd name="T1" fmla="*/ 0 h 1089"/>
                  <a:gd name="T2" fmla="*/ 0 w 403"/>
                  <a:gd name="T3" fmla="*/ 1089 h 1089"/>
                  <a:gd name="T4" fmla="*/ 0 60000 65536"/>
                  <a:gd name="T5" fmla="*/ 0 60000 65536"/>
                  <a:gd name="T6" fmla="*/ 0 w 403"/>
                  <a:gd name="T7" fmla="*/ 0 h 1089"/>
                  <a:gd name="T8" fmla="*/ 403 w 403"/>
                  <a:gd name="T9" fmla="*/ 1089 h 10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03" h="1089">
                    <a:moveTo>
                      <a:pt x="403" y="0"/>
                    </a:moveTo>
                    <a:lnTo>
                      <a:pt x="0" y="108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1" name="Freeform 124"/>
              <p:cNvSpPr>
                <a:spLocks/>
              </p:cNvSpPr>
              <p:nvPr/>
            </p:nvSpPr>
            <p:spPr bwMode="auto">
              <a:xfrm>
                <a:off x="1832" y="1467"/>
                <a:ext cx="541" cy="1045"/>
              </a:xfrm>
              <a:custGeom>
                <a:avLst/>
                <a:gdLst>
                  <a:gd name="T0" fmla="*/ 541 w 541"/>
                  <a:gd name="T1" fmla="*/ 0 h 1045"/>
                  <a:gd name="T2" fmla="*/ 0 w 541"/>
                  <a:gd name="T3" fmla="*/ 1045 h 1045"/>
                  <a:gd name="T4" fmla="*/ 0 60000 65536"/>
                  <a:gd name="T5" fmla="*/ 0 60000 65536"/>
                  <a:gd name="T6" fmla="*/ 0 w 541"/>
                  <a:gd name="T7" fmla="*/ 0 h 1045"/>
                  <a:gd name="T8" fmla="*/ 541 w 541"/>
                  <a:gd name="T9" fmla="*/ 1045 h 104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1" h="1045">
                    <a:moveTo>
                      <a:pt x="541" y="0"/>
                    </a:moveTo>
                    <a:lnTo>
                      <a:pt x="0" y="104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2" name="Freeform 125"/>
              <p:cNvSpPr>
                <a:spLocks/>
              </p:cNvSpPr>
              <p:nvPr/>
            </p:nvSpPr>
            <p:spPr bwMode="auto">
              <a:xfrm>
                <a:off x="1880" y="1593"/>
                <a:ext cx="727" cy="867"/>
              </a:xfrm>
              <a:custGeom>
                <a:avLst/>
                <a:gdLst>
                  <a:gd name="T0" fmla="*/ 727 w 727"/>
                  <a:gd name="T1" fmla="*/ 0 h 867"/>
                  <a:gd name="T2" fmla="*/ 0 w 727"/>
                  <a:gd name="T3" fmla="*/ 867 h 867"/>
                  <a:gd name="T4" fmla="*/ 0 60000 65536"/>
                  <a:gd name="T5" fmla="*/ 0 60000 65536"/>
                  <a:gd name="T6" fmla="*/ 0 w 727"/>
                  <a:gd name="T7" fmla="*/ 0 h 867"/>
                  <a:gd name="T8" fmla="*/ 727 w 727"/>
                  <a:gd name="T9" fmla="*/ 867 h 86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7" h="867">
                    <a:moveTo>
                      <a:pt x="727" y="0"/>
                    </a:moveTo>
                    <a:lnTo>
                      <a:pt x="0" y="867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3" name="Freeform 126"/>
              <p:cNvSpPr>
                <a:spLocks/>
              </p:cNvSpPr>
              <p:nvPr/>
            </p:nvSpPr>
            <p:spPr bwMode="auto">
              <a:xfrm>
                <a:off x="1881" y="1683"/>
                <a:ext cx="834" cy="789"/>
              </a:xfrm>
              <a:custGeom>
                <a:avLst/>
                <a:gdLst>
                  <a:gd name="T0" fmla="*/ 834 w 834"/>
                  <a:gd name="T1" fmla="*/ 0 h 789"/>
                  <a:gd name="T2" fmla="*/ 0 w 834"/>
                  <a:gd name="T3" fmla="*/ 789 h 789"/>
                  <a:gd name="T4" fmla="*/ 0 60000 65536"/>
                  <a:gd name="T5" fmla="*/ 0 60000 65536"/>
                  <a:gd name="T6" fmla="*/ 0 w 834"/>
                  <a:gd name="T7" fmla="*/ 0 h 789"/>
                  <a:gd name="T8" fmla="*/ 834 w 834"/>
                  <a:gd name="T9" fmla="*/ 789 h 7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34" h="789">
                    <a:moveTo>
                      <a:pt x="834" y="0"/>
                    </a:moveTo>
                    <a:lnTo>
                      <a:pt x="0" y="78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4" name="Freeform 127"/>
              <p:cNvSpPr>
                <a:spLocks/>
              </p:cNvSpPr>
              <p:nvPr/>
            </p:nvSpPr>
            <p:spPr bwMode="auto">
              <a:xfrm>
                <a:off x="1902" y="1773"/>
                <a:ext cx="903" cy="686"/>
              </a:xfrm>
              <a:custGeom>
                <a:avLst/>
                <a:gdLst>
                  <a:gd name="T0" fmla="*/ 903 w 903"/>
                  <a:gd name="T1" fmla="*/ 0 h 686"/>
                  <a:gd name="T2" fmla="*/ 0 w 903"/>
                  <a:gd name="T3" fmla="*/ 686 h 686"/>
                  <a:gd name="T4" fmla="*/ 0 60000 65536"/>
                  <a:gd name="T5" fmla="*/ 0 60000 65536"/>
                  <a:gd name="T6" fmla="*/ 0 w 903"/>
                  <a:gd name="T7" fmla="*/ 0 h 686"/>
                  <a:gd name="T8" fmla="*/ 903 w 903"/>
                  <a:gd name="T9" fmla="*/ 686 h 68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03" h="686">
                    <a:moveTo>
                      <a:pt x="903" y="0"/>
                    </a:moveTo>
                    <a:lnTo>
                      <a:pt x="0" y="68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5" name="Freeform 128"/>
              <p:cNvSpPr>
                <a:spLocks/>
              </p:cNvSpPr>
              <p:nvPr/>
            </p:nvSpPr>
            <p:spPr bwMode="auto">
              <a:xfrm>
                <a:off x="1816" y="1875"/>
                <a:ext cx="1073" cy="637"/>
              </a:xfrm>
              <a:custGeom>
                <a:avLst/>
                <a:gdLst>
                  <a:gd name="T0" fmla="*/ 1073 w 1073"/>
                  <a:gd name="T1" fmla="*/ 0 h 637"/>
                  <a:gd name="T2" fmla="*/ 0 w 1073"/>
                  <a:gd name="T3" fmla="*/ 637 h 637"/>
                  <a:gd name="T4" fmla="*/ 0 60000 65536"/>
                  <a:gd name="T5" fmla="*/ 0 60000 65536"/>
                  <a:gd name="T6" fmla="*/ 0 w 1073"/>
                  <a:gd name="T7" fmla="*/ 0 h 637"/>
                  <a:gd name="T8" fmla="*/ 1073 w 1073"/>
                  <a:gd name="T9" fmla="*/ 637 h 63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73" h="637">
                    <a:moveTo>
                      <a:pt x="1073" y="0"/>
                    </a:moveTo>
                    <a:lnTo>
                      <a:pt x="0" y="637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239" name="Oval 129"/>
          <p:cNvSpPr>
            <a:spLocks noChangeArrowheads="1"/>
          </p:cNvSpPr>
          <p:nvPr/>
        </p:nvSpPr>
        <p:spPr bwMode="auto">
          <a:xfrm>
            <a:off x="2843213" y="3933825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14"/>
          <p:cNvSpPr>
            <a:spLocks/>
          </p:cNvSpPr>
          <p:nvPr/>
        </p:nvSpPr>
        <p:spPr bwMode="auto">
          <a:xfrm>
            <a:off x="539750" y="2106613"/>
            <a:ext cx="4037013" cy="2411412"/>
          </a:xfrm>
          <a:custGeom>
            <a:avLst/>
            <a:gdLst>
              <a:gd name="T0" fmla="*/ 2147483647 w 2096"/>
              <a:gd name="T1" fmla="*/ 2147483647 h 1219"/>
              <a:gd name="T2" fmla="*/ 1020164356 w 2096"/>
              <a:gd name="T3" fmla="*/ 2147483647 h 1219"/>
              <a:gd name="T4" fmla="*/ 211452038 w 2096"/>
              <a:gd name="T5" fmla="*/ 2147483647 h 1219"/>
              <a:gd name="T6" fmla="*/ 122420108 w 2096"/>
              <a:gd name="T7" fmla="*/ 2147483647 h 1219"/>
              <a:gd name="T8" fmla="*/ 953389927 w 2096"/>
              <a:gd name="T9" fmla="*/ 1631817732 h 1219"/>
              <a:gd name="T10" fmla="*/ 1903072197 w 2096"/>
              <a:gd name="T11" fmla="*/ 723947820 h 1219"/>
              <a:gd name="T12" fmla="*/ 2147483647 w 2096"/>
              <a:gd name="T13" fmla="*/ 223054621 h 1219"/>
              <a:gd name="T14" fmla="*/ 2147483647 w 2096"/>
              <a:gd name="T15" fmla="*/ 3912857 h 1219"/>
              <a:gd name="T16" fmla="*/ 2147483647 w 2096"/>
              <a:gd name="T17" fmla="*/ 254359457 h 1219"/>
              <a:gd name="T18" fmla="*/ 2147483647 w 2096"/>
              <a:gd name="T19" fmla="*/ 1130924533 h 1219"/>
              <a:gd name="T20" fmla="*/ 2147483647 w 2096"/>
              <a:gd name="T21" fmla="*/ 2147483647 h 1219"/>
              <a:gd name="T22" fmla="*/ 2147483647 w 2096"/>
              <a:gd name="T23" fmla="*/ 2147483647 h 1219"/>
              <a:gd name="T24" fmla="*/ 2147483647 w 2096"/>
              <a:gd name="T25" fmla="*/ 2147483647 h 1219"/>
              <a:gd name="T26" fmla="*/ 2147483647 w 2096"/>
              <a:gd name="T27" fmla="*/ 2147483647 h 121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96"/>
              <a:gd name="T43" fmla="*/ 0 h 1219"/>
              <a:gd name="T44" fmla="*/ 2096 w 2096"/>
              <a:gd name="T45" fmla="*/ 1219 h 121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96" h="1219">
                <a:moveTo>
                  <a:pt x="1046" y="1196"/>
                </a:moveTo>
                <a:cubicBezTo>
                  <a:pt x="808" y="1192"/>
                  <a:pt x="440" y="1219"/>
                  <a:pt x="275" y="1196"/>
                </a:cubicBezTo>
                <a:cubicBezTo>
                  <a:pt x="110" y="1173"/>
                  <a:pt x="97" y="1128"/>
                  <a:pt x="57" y="1057"/>
                </a:cubicBezTo>
                <a:cubicBezTo>
                  <a:pt x="17" y="986"/>
                  <a:pt x="0" y="876"/>
                  <a:pt x="33" y="769"/>
                </a:cubicBezTo>
                <a:cubicBezTo>
                  <a:pt x="66" y="662"/>
                  <a:pt x="177" y="514"/>
                  <a:pt x="257" y="417"/>
                </a:cubicBezTo>
                <a:cubicBezTo>
                  <a:pt x="337" y="320"/>
                  <a:pt x="429" y="245"/>
                  <a:pt x="513" y="185"/>
                </a:cubicBezTo>
                <a:cubicBezTo>
                  <a:pt x="597" y="125"/>
                  <a:pt x="673" y="88"/>
                  <a:pt x="761" y="57"/>
                </a:cubicBezTo>
                <a:cubicBezTo>
                  <a:pt x="849" y="26"/>
                  <a:pt x="944" y="0"/>
                  <a:pt x="1041" y="1"/>
                </a:cubicBezTo>
                <a:cubicBezTo>
                  <a:pt x="1138" y="2"/>
                  <a:pt x="1238" y="17"/>
                  <a:pt x="1345" y="65"/>
                </a:cubicBezTo>
                <a:cubicBezTo>
                  <a:pt x="1452" y="113"/>
                  <a:pt x="1565" y="174"/>
                  <a:pt x="1681" y="289"/>
                </a:cubicBezTo>
                <a:cubicBezTo>
                  <a:pt x="1797" y="404"/>
                  <a:pt x="1986" y="618"/>
                  <a:pt x="2041" y="753"/>
                </a:cubicBezTo>
                <a:cubicBezTo>
                  <a:pt x="2096" y="888"/>
                  <a:pt x="2050" y="1025"/>
                  <a:pt x="2009" y="1097"/>
                </a:cubicBezTo>
                <a:cubicBezTo>
                  <a:pt x="1968" y="1169"/>
                  <a:pt x="1953" y="1169"/>
                  <a:pt x="1793" y="1185"/>
                </a:cubicBezTo>
                <a:cubicBezTo>
                  <a:pt x="1633" y="1201"/>
                  <a:pt x="1202" y="1194"/>
                  <a:pt x="1046" y="1196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3" name="Freeform 15"/>
          <p:cNvSpPr>
            <a:spLocks/>
          </p:cNvSpPr>
          <p:nvPr/>
        </p:nvSpPr>
        <p:spPr bwMode="auto">
          <a:xfrm>
            <a:off x="790575" y="2322513"/>
            <a:ext cx="3513138" cy="1920875"/>
          </a:xfrm>
          <a:custGeom>
            <a:avLst/>
            <a:gdLst>
              <a:gd name="T0" fmla="*/ 2147483647 w 2096"/>
              <a:gd name="T1" fmla="*/ 2147483647 h 1219"/>
              <a:gd name="T2" fmla="*/ 772575250 w 2096"/>
              <a:gd name="T3" fmla="*/ 2147483647 h 1219"/>
              <a:gd name="T4" fmla="*/ 160134395 w 2096"/>
              <a:gd name="T5" fmla="*/ 2147483647 h 1219"/>
              <a:gd name="T6" fmla="*/ 92709298 w 2096"/>
              <a:gd name="T7" fmla="*/ 1909488419 h 1219"/>
              <a:gd name="T8" fmla="*/ 722006847 w 2096"/>
              <a:gd name="T9" fmla="*/ 1035444596 h 1219"/>
              <a:gd name="T10" fmla="*/ 1441202848 w 2096"/>
              <a:gd name="T11" fmla="*/ 459369614 h 1219"/>
              <a:gd name="T12" fmla="*/ 2137925493 w 2096"/>
              <a:gd name="T13" fmla="*/ 141534923 h 1219"/>
              <a:gd name="T14" fmla="*/ 2147483647 w 2096"/>
              <a:gd name="T15" fmla="*/ 2483428 h 1219"/>
              <a:gd name="T16" fmla="*/ 2147483647 w 2096"/>
              <a:gd name="T17" fmla="*/ 161400773 h 1219"/>
              <a:gd name="T18" fmla="*/ 2147483647 w 2096"/>
              <a:gd name="T19" fmla="*/ 717609906 h 1219"/>
              <a:gd name="T20" fmla="*/ 2147483647 w 2096"/>
              <a:gd name="T21" fmla="*/ 1869759870 h 1219"/>
              <a:gd name="T22" fmla="*/ 2147483647 w 2096"/>
              <a:gd name="T23" fmla="*/ 2147483647 h 1219"/>
              <a:gd name="T24" fmla="*/ 2147483647 w 2096"/>
              <a:gd name="T25" fmla="*/ 2147483647 h 1219"/>
              <a:gd name="T26" fmla="*/ 2147483647 w 2096"/>
              <a:gd name="T27" fmla="*/ 2147483647 h 121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96"/>
              <a:gd name="T43" fmla="*/ 0 h 1219"/>
              <a:gd name="T44" fmla="*/ 2096 w 2096"/>
              <a:gd name="T45" fmla="*/ 1219 h 121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96" h="1219">
                <a:moveTo>
                  <a:pt x="1046" y="1196"/>
                </a:moveTo>
                <a:cubicBezTo>
                  <a:pt x="808" y="1192"/>
                  <a:pt x="440" y="1219"/>
                  <a:pt x="275" y="1196"/>
                </a:cubicBezTo>
                <a:cubicBezTo>
                  <a:pt x="110" y="1173"/>
                  <a:pt x="97" y="1128"/>
                  <a:pt x="57" y="1057"/>
                </a:cubicBezTo>
                <a:cubicBezTo>
                  <a:pt x="17" y="986"/>
                  <a:pt x="0" y="876"/>
                  <a:pt x="33" y="769"/>
                </a:cubicBezTo>
                <a:cubicBezTo>
                  <a:pt x="66" y="662"/>
                  <a:pt x="177" y="514"/>
                  <a:pt x="257" y="417"/>
                </a:cubicBezTo>
                <a:cubicBezTo>
                  <a:pt x="337" y="320"/>
                  <a:pt x="429" y="245"/>
                  <a:pt x="513" y="185"/>
                </a:cubicBezTo>
                <a:cubicBezTo>
                  <a:pt x="597" y="125"/>
                  <a:pt x="673" y="88"/>
                  <a:pt x="761" y="57"/>
                </a:cubicBezTo>
                <a:cubicBezTo>
                  <a:pt x="849" y="26"/>
                  <a:pt x="944" y="0"/>
                  <a:pt x="1041" y="1"/>
                </a:cubicBezTo>
                <a:cubicBezTo>
                  <a:pt x="1138" y="2"/>
                  <a:pt x="1238" y="17"/>
                  <a:pt x="1345" y="65"/>
                </a:cubicBezTo>
                <a:cubicBezTo>
                  <a:pt x="1452" y="113"/>
                  <a:pt x="1565" y="174"/>
                  <a:pt x="1681" y="289"/>
                </a:cubicBezTo>
                <a:cubicBezTo>
                  <a:pt x="1797" y="404"/>
                  <a:pt x="1986" y="618"/>
                  <a:pt x="2041" y="753"/>
                </a:cubicBezTo>
                <a:cubicBezTo>
                  <a:pt x="2096" y="888"/>
                  <a:pt x="2050" y="1025"/>
                  <a:pt x="2009" y="1097"/>
                </a:cubicBezTo>
                <a:cubicBezTo>
                  <a:pt x="1968" y="1169"/>
                  <a:pt x="1953" y="1169"/>
                  <a:pt x="1793" y="1185"/>
                </a:cubicBezTo>
                <a:cubicBezTo>
                  <a:pt x="1633" y="1201"/>
                  <a:pt x="1202" y="1194"/>
                  <a:pt x="1046" y="119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Freeform 21"/>
          <p:cNvSpPr>
            <a:spLocks/>
          </p:cNvSpPr>
          <p:nvPr/>
        </p:nvSpPr>
        <p:spPr bwMode="auto">
          <a:xfrm>
            <a:off x="942975" y="3930650"/>
            <a:ext cx="228600" cy="65088"/>
          </a:xfrm>
          <a:custGeom>
            <a:avLst/>
            <a:gdLst>
              <a:gd name="T0" fmla="*/ 0 w 144"/>
              <a:gd name="T1" fmla="*/ 0 h 41"/>
              <a:gd name="T2" fmla="*/ 362902500 w 144"/>
              <a:gd name="T3" fmla="*/ 103327994 h 41"/>
              <a:gd name="T4" fmla="*/ 0 60000 65536"/>
              <a:gd name="T5" fmla="*/ 0 60000 65536"/>
              <a:gd name="T6" fmla="*/ 0 w 144"/>
              <a:gd name="T7" fmla="*/ 0 h 41"/>
              <a:gd name="T8" fmla="*/ 144 w 144"/>
              <a:gd name="T9" fmla="*/ 41 h 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41">
                <a:moveTo>
                  <a:pt x="0" y="0"/>
                </a:moveTo>
                <a:lnTo>
                  <a:pt x="144" y="41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Oval 24"/>
          <p:cNvSpPr>
            <a:spLocks noChangeArrowheads="1"/>
          </p:cNvSpPr>
          <p:nvPr/>
        </p:nvSpPr>
        <p:spPr bwMode="auto">
          <a:xfrm>
            <a:off x="2466975" y="2474913"/>
            <a:ext cx="87313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246" name="Oval 27"/>
          <p:cNvSpPr>
            <a:spLocks noChangeArrowheads="1"/>
          </p:cNvSpPr>
          <p:nvPr/>
        </p:nvSpPr>
        <p:spPr bwMode="auto">
          <a:xfrm>
            <a:off x="1033463" y="3602038"/>
            <a:ext cx="87312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247" name="Freeform 29"/>
          <p:cNvSpPr>
            <a:spLocks/>
          </p:cNvSpPr>
          <p:nvPr/>
        </p:nvSpPr>
        <p:spPr bwMode="auto">
          <a:xfrm>
            <a:off x="2084388" y="2466975"/>
            <a:ext cx="120650" cy="222250"/>
          </a:xfrm>
          <a:custGeom>
            <a:avLst/>
            <a:gdLst>
              <a:gd name="T0" fmla="*/ 0 w 63"/>
              <a:gd name="T1" fmla="*/ 0 h 110"/>
              <a:gd name="T2" fmla="*/ 231054325 w 63"/>
              <a:gd name="T3" fmla="*/ 449046023 h 110"/>
              <a:gd name="T4" fmla="*/ 0 60000 65536"/>
              <a:gd name="T5" fmla="*/ 0 60000 65536"/>
              <a:gd name="T6" fmla="*/ 0 w 63"/>
              <a:gd name="T7" fmla="*/ 0 h 110"/>
              <a:gd name="T8" fmla="*/ 63 w 63"/>
              <a:gd name="T9" fmla="*/ 110 h 1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3" h="110">
                <a:moveTo>
                  <a:pt x="0" y="0"/>
                </a:moveTo>
                <a:lnTo>
                  <a:pt x="63" y="11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Freeform 30"/>
          <p:cNvSpPr>
            <a:spLocks/>
          </p:cNvSpPr>
          <p:nvPr/>
        </p:nvSpPr>
        <p:spPr bwMode="auto">
          <a:xfrm>
            <a:off x="2820988" y="2466975"/>
            <a:ext cx="101600" cy="222250"/>
          </a:xfrm>
          <a:custGeom>
            <a:avLst/>
            <a:gdLst>
              <a:gd name="T0" fmla="*/ 194765283 w 53"/>
              <a:gd name="T1" fmla="*/ 0 h 110"/>
              <a:gd name="T2" fmla="*/ 0 w 53"/>
              <a:gd name="T3" fmla="*/ 449046023 h 110"/>
              <a:gd name="T4" fmla="*/ 0 60000 65536"/>
              <a:gd name="T5" fmla="*/ 0 60000 65536"/>
              <a:gd name="T6" fmla="*/ 0 w 53"/>
              <a:gd name="T7" fmla="*/ 0 h 110"/>
              <a:gd name="T8" fmla="*/ 53 w 53"/>
              <a:gd name="T9" fmla="*/ 110 h 1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" h="110">
                <a:moveTo>
                  <a:pt x="53" y="0"/>
                </a:moveTo>
                <a:lnTo>
                  <a:pt x="0" y="11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Oval 31"/>
          <p:cNvSpPr>
            <a:spLocks noChangeArrowheads="1"/>
          </p:cNvSpPr>
          <p:nvPr/>
        </p:nvSpPr>
        <p:spPr bwMode="auto">
          <a:xfrm>
            <a:off x="3136900" y="2636838"/>
            <a:ext cx="85725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250" name="Oval 32"/>
          <p:cNvSpPr>
            <a:spLocks noChangeArrowheads="1"/>
          </p:cNvSpPr>
          <p:nvPr/>
        </p:nvSpPr>
        <p:spPr bwMode="auto">
          <a:xfrm>
            <a:off x="1768475" y="2689225"/>
            <a:ext cx="87313" cy="90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251" name="Freeform 33"/>
          <p:cNvSpPr>
            <a:spLocks/>
          </p:cNvSpPr>
          <p:nvPr/>
        </p:nvSpPr>
        <p:spPr bwMode="auto">
          <a:xfrm>
            <a:off x="3352800" y="2781300"/>
            <a:ext cx="179388" cy="193675"/>
          </a:xfrm>
          <a:custGeom>
            <a:avLst/>
            <a:gdLst>
              <a:gd name="T0" fmla="*/ 346022092 w 93"/>
              <a:gd name="T1" fmla="*/ 0 h 96"/>
              <a:gd name="T2" fmla="*/ 0 w 93"/>
              <a:gd name="T3" fmla="*/ 390729225 h 96"/>
              <a:gd name="T4" fmla="*/ 0 60000 65536"/>
              <a:gd name="T5" fmla="*/ 0 60000 65536"/>
              <a:gd name="T6" fmla="*/ 0 w 93"/>
              <a:gd name="T7" fmla="*/ 0 h 96"/>
              <a:gd name="T8" fmla="*/ 93 w 93"/>
              <a:gd name="T9" fmla="*/ 96 h 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" h="96">
                <a:moveTo>
                  <a:pt x="93" y="0"/>
                </a:moveTo>
                <a:lnTo>
                  <a:pt x="0" y="9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Freeform 34"/>
          <p:cNvSpPr>
            <a:spLocks/>
          </p:cNvSpPr>
          <p:nvPr/>
        </p:nvSpPr>
        <p:spPr bwMode="auto">
          <a:xfrm>
            <a:off x="1481138" y="2808288"/>
            <a:ext cx="161925" cy="188912"/>
          </a:xfrm>
          <a:custGeom>
            <a:avLst/>
            <a:gdLst>
              <a:gd name="T0" fmla="*/ 0 w 84"/>
              <a:gd name="T1" fmla="*/ 0 h 93"/>
              <a:gd name="T2" fmla="*/ 312139353 w 84"/>
              <a:gd name="T3" fmla="*/ 383739180 h 93"/>
              <a:gd name="T4" fmla="*/ 0 60000 65536"/>
              <a:gd name="T5" fmla="*/ 0 60000 65536"/>
              <a:gd name="T6" fmla="*/ 0 w 84"/>
              <a:gd name="T7" fmla="*/ 0 h 93"/>
              <a:gd name="T8" fmla="*/ 84 w 84"/>
              <a:gd name="T9" fmla="*/ 93 h 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93">
                <a:moveTo>
                  <a:pt x="0" y="0"/>
                </a:moveTo>
                <a:lnTo>
                  <a:pt x="84" y="93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Freeform 36"/>
          <p:cNvSpPr>
            <a:spLocks/>
          </p:cNvSpPr>
          <p:nvPr/>
        </p:nvSpPr>
        <p:spPr bwMode="auto">
          <a:xfrm>
            <a:off x="1073150" y="3289300"/>
            <a:ext cx="201613" cy="139700"/>
          </a:xfrm>
          <a:custGeom>
            <a:avLst/>
            <a:gdLst>
              <a:gd name="T0" fmla="*/ 0 w 105"/>
              <a:gd name="T1" fmla="*/ 0 h 69"/>
              <a:gd name="T2" fmla="*/ 387121922 w 105"/>
              <a:gd name="T3" fmla="*/ 282841884 h 69"/>
              <a:gd name="T4" fmla="*/ 0 60000 65536"/>
              <a:gd name="T5" fmla="*/ 0 60000 65536"/>
              <a:gd name="T6" fmla="*/ 0 w 105"/>
              <a:gd name="T7" fmla="*/ 0 h 69"/>
              <a:gd name="T8" fmla="*/ 105 w 105"/>
              <a:gd name="T9" fmla="*/ 69 h 6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" h="69">
                <a:moveTo>
                  <a:pt x="0" y="0"/>
                </a:moveTo>
                <a:lnTo>
                  <a:pt x="105" y="6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Oval 39"/>
          <p:cNvSpPr>
            <a:spLocks noChangeArrowheads="1"/>
          </p:cNvSpPr>
          <p:nvPr/>
        </p:nvSpPr>
        <p:spPr bwMode="auto">
          <a:xfrm>
            <a:off x="1320800" y="3068638"/>
            <a:ext cx="87313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5816" name="Text Box 40"/>
          <p:cNvSpPr txBox="1">
            <a:spLocks noChangeArrowheads="1"/>
          </p:cNvSpPr>
          <p:nvPr/>
        </p:nvSpPr>
        <p:spPr bwMode="auto">
          <a:xfrm>
            <a:off x="1120775" y="382428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1192213" y="3319463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1481138" y="2960688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19" name="Text Box 43"/>
          <p:cNvSpPr txBox="1">
            <a:spLocks noChangeArrowheads="1"/>
          </p:cNvSpPr>
          <p:nvPr/>
        </p:nvSpPr>
        <p:spPr bwMode="auto">
          <a:xfrm>
            <a:off x="1984375" y="2600325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2560638" y="2600325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21" name="Text Box 45"/>
          <p:cNvSpPr txBox="1">
            <a:spLocks noChangeArrowheads="1"/>
          </p:cNvSpPr>
          <p:nvPr/>
        </p:nvSpPr>
        <p:spPr bwMode="auto">
          <a:xfrm>
            <a:off x="3065463" y="292417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25" name="Text Box 49"/>
          <p:cNvSpPr txBox="1">
            <a:spLocks noChangeArrowheads="1"/>
          </p:cNvSpPr>
          <p:nvPr/>
        </p:nvSpPr>
        <p:spPr bwMode="auto">
          <a:xfrm>
            <a:off x="468313" y="333375"/>
            <a:ext cx="8496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smtClean="0"/>
              <a:t>Автомобіль наближається до міста, по вулицям якого дозволяється їхати з швидкістю не більше 60 км/год. В кабині автомобіля установлено </a:t>
            </a:r>
            <a:r>
              <a:rPr lang="ru-RU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спідометр</a:t>
            </a:r>
            <a:r>
              <a:rPr lang="ru-RU" sz="2400" smtClean="0"/>
              <a:t> – прилад, який показує швидкість руху. </a:t>
            </a:r>
          </a:p>
        </p:txBody>
      </p:sp>
      <p:sp>
        <p:nvSpPr>
          <p:cNvPr id="10262" name="Text Box 50"/>
          <p:cNvSpPr txBox="1">
            <a:spLocks noChangeArrowheads="1"/>
          </p:cNvSpPr>
          <p:nvPr/>
        </p:nvSpPr>
        <p:spPr bwMode="auto">
          <a:xfrm>
            <a:off x="4645025" y="2936875"/>
            <a:ext cx="43195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Погляньте на спідометр. </a:t>
            </a:r>
          </a:p>
          <a:p>
            <a:r>
              <a:rPr lang="ru-RU" sz="2400"/>
              <a:t>Чи порушує  водій правила вуличного руху, якщо не зменшить швидкість?</a:t>
            </a:r>
          </a:p>
        </p:txBody>
      </p:sp>
      <p:sp>
        <p:nvSpPr>
          <p:cNvPr id="75827" name="Text Box 51"/>
          <p:cNvSpPr txBox="1">
            <a:spLocks noChangeArrowheads="1"/>
          </p:cNvSpPr>
          <p:nvPr/>
        </p:nvSpPr>
        <p:spPr bwMode="auto">
          <a:xfrm>
            <a:off x="539750" y="5630863"/>
            <a:ext cx="8353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     Яким будуть покази спідометра, коли автомобіль зупинеться?</a:t>
            </a:r>
          </a:p>
        </p:txBody>
      </p:sp>
      <p:sp>
        <p:nvSpPr>
          <p:cNvPr id="10264" name="Freeform 22"/>
          <p:cNvSpPr>
            <a:spLocks/>
          </p:cNvSpPr>
          <p:nvPr/>
        </p:nvSpPr>
        <p:spPr bwMode="auto">
          <a:xfrm>
            <a:off x="3917950" y="3919538"/>
            <a:ext cx="261938" cy="57150"/>
          </a:xfrm>
          <a:custGeom>
            <a:avLst/>
            <a:gdLst>
              <a:gd name="T0" fmla="*/ 0 w 165"/>
              <a:gd name="T1" fmla="*/ 90725625 h 36"/>
              <a:gd name="T2" fmla="*/ 415827369 w 165"/>
              <a:gd name="T3" fmla="*/ 0 h 36"/>
              <a:gd name="T4" fmla="*/ 0 60000 65536"/>
              <a:gd name="T5" fmla="*/ 0 60000 65536"/>
              <a:gd name="T6" fmla="*/ 0 w 165"/>
              <a:gd name="T7" fmla="*/ 0 h 36"/>
              <a:gd name="T8" fmla="*/ 165 w 165"/>
              <a:gd name="T9" fmla="*/ 36 h 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" h="36">
                <a:moveTo>
                  <a:pt x="0" y="36"/>
                </a:moveTo>
                <a:lnTo>
                  <a:pt x="165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5" name="Oval 26"/>
          <p:cNvSpPr>
            <a:spLocks noChangeArrowheads="1"/>
          </p:cNvSpPr>
          <p:nvPr/>
        </p:nvSpPr>
        <p:spPr bwMode="auto">
          <a:xfrm>
            <a:off x="3929063" y="3573463"/>
            <a:ext cx="85725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0266" name="Freeform 37"/>
          <p:cNvSpPr>
            <a:spLocks/>
          </p:cNvSpPr>
          <p:nvPr/>
        </p:nvSpPr>
        <p:spPr bwMode="auto">
          <a:xfrm>
            <a:off x="3779838" y="3276600"/>
            <a:ext cx="215900" cy="127000"/>
          </a:xfrm>
          <a:custGeom>
            <a:avLst/>
            <a:gdLst>
              <a:gd name="T0" fmla="*/ 342741250 w 136"/>
              <a:gd name="T1" fmla="*/ 0 h 80"/>
              <a:gd name="T2" fmla="*/ 0 w 136"/>
              <a:gd name="T3" fmla="*/ 201612500 h 80"/>
              <a:gd name="T4" fmla="*/ 0 60000 65536"/>
              <a:gd name="T5" fmla="*/ 0 60000 65536"/>
              <a:gd name="T6" fmla="*/ 0 w 136"/>
              <a:gd name="T7" fmla="*/ 0 h 80"/>
              <a:gd name="T8" fmla="*/ 136 w 136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6" h="80">
                <a:moveTo>
                  <a:pt x="136" y="0"/>
                </a:moveTo>
                <a:lnTo>
                  <a:pt x="0" y="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7" name="Oval 38"/>
          <p:cNvSpPr>
            <a:spLocks noChangeArrowheads="1"/>
          </p:cNvSpPr>
          <p:nvPr/>
        </p:nvSpPr>
        <p:spPr bwMode="auto">
          <a:xfrm>
            <a:off x="3641725" y="3051175"/>
            <a:ext cx="87313" cy="90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5823" name="Text Box 47"/>
          <p:cNvSpPr txBox="1">
            <a:spLocks noChangeArrowheads="1"/>
          </p:cNvSpPr>
          <p:nvPr/>
        </p:nvSpPr>
        <p:spPr bwMode="auto">
          <a:xfrm>
            <a:off x="3352800" y="3824288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14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24" name="Text Box 48"/>
          <p:cNvSpPr txBox="1">
            <a:spLocks noChangeArrowheads="1"/>
          </p:cNvSpPr>
          <p:nvPr/>
        </p:nvSpPr>
        <p:spPr bwMode="auto">
          <a:xfrm>
            <a:off x="3281363" y="3357563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831" name="Text Box 55"/>
          <p:cNvSpPr txBox="1">
            <a:spLocks noChangeArrowheads="1"/>
          </p:cNvSpPr>
          <p:nvPr/>
        </p:nvSpPr>
        <p:spPr bwMode="auto">
          <a:xfrm>
            <a:off x="1763713" y="3500438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км/ч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 rot="1283799">
            <a:off x="2400300" y="2655888"/>
            <a:ext cx="311150" cy="3511550"/>
            <a:chOff x="2984" y="1680"/>
            <a:chExt cx="123" cy="1614"/>
          </a:xfrm>
        </p:grpSpPr>
        <p:sp>
          <p:nvSpPr>
            <p:cNvPr id="10278" name="Freeform 16"/>
            <p:cNvSpPr>
              <a:spLocks/>
            </p:cNvSpPr>
            <p:nvPr/>
          </p:nvSpPr>
          <p:spPr bwMode="auto">
            <a:xfrm>
              <a:off x="2984" y="1680"/>
              <a:ext cx="120" cy="816"/>
            </a:xfrm>
            <a:custGeom>
              <a:avLst/>
              <a:gdLst>
                <a:gd name="T0" fmla="*/ 0 w 120"/>
                <a:gd name="T1" fmla="*/ 816 h 816"/>
                <a:gd name="T2" fmla="*/ 40 w 120"/>
                <a:gd name="T3" fmla="*/ 0 h 816"/>
                <a:gd name="T4" fmla="*/ 120 w 120"/>
                <a:gd name="T5" fmla="*/ 816 h 816"/>
                <a:gd name="T6" fmla="*/ 0 60000 65536"/>
                <a:gd name="T7" fmla="*/ 0 60000 65536"/>
                <a:gd name="T8" fmla="*/ 0 60000 65536"/>
                <a:gd name="T9" fmla="*/ 0 w 120"/>
                <a:gd name="T10" fmla="*/ 0 h 816"/>
                <a:gd name="T11" fmla="*/ 120 w 12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816">
                  <a:moveTo>
                    <a:pt x="0" y="816"/>
                  </a:moveTo>
                  <a:lnTo>
                    <a:pt x="40" y="0"/>
                  </a:lnTo>
                  <a:lnTo>
                    <a:pt x="120" y="816"/>
                  </a:lnTo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Freeform 17"/>
            <p:cNvSpPr>
              <a:spLocks/>
            </p:cNvSpPr>
            <p:nvPr/>
          </p:nvSpPr>
          <p:spPr bwMode="auto">
            <a:xfrm flipH="1" flipV="1">
              <a:off x="2987" y="2478"/>
              <a:ext cx="120" cy="816"/>
            </a:xfrm>
            <a:custGeom>
              <a:avLst/>
              <a:gdLst>
                <a:gd name="T0" fmla="*/ 0 w 120"/>
                <a:gd name="T1" fmla="*/ 816 h 816"/>
                <a:gd name="T2" fmla="*/ 40 w 120"/>
                <a:gd name="T3" fmla="*/ 0 h 816"/>
                <a:gd name="T4" fmla="*/ 120 w 120"/>
                <a:gd name="T5" fmla="*/ 816 h 816"/>
                <a:gd name="T6" fmla="*/ 0 60000 65536"/>
                <a:gd name="T7" fmla="*/ 0 60000 65536"/>
                <a:gd name="T8" fmla="*/ 0 60000 65536"/>
                <a:gd name="T9" fmla="*/ 0 w 120"/>
                <a:gd name="T10" fmla="*/ 0 h 816"/>
                <a:gd name="T11" fmla="*/ 120 w 12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816">
                  <a:moveTo>
                    <a:pt x="0" y="816"/>
                  </a:moveTo>
                  <a:lnTo>
                    <a:pt x="40" y="0"/>
                  </a:lnTo>
                  <a:lnTo>
                    <a:pt x="120" y="8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2" name="PubChord"/>
          <p:cNvSpPr>
            <a:spLocks noEditPoints="1" noChangeArrowheads="1"/>
          </p:cNvSpPr>
          <p:nvPr/>
        </p:nvSpPr>
        <p:spPr bwMode="auto">
          <a:xfrm rot="7856042">
            <a:off x="2259013" y="4206875"/>
            <a:ext cx="554037" cy="627063"/>
          </a:xfrm>
          <a:custGeom>
            <a:avLst/>
            <a:gdLst>
              <a:gd name="T0" fmla="*/ 29903557 w 21600"/>
              <a:gd name="T1" fmla="*/ 119176865 h 21600"/>
              <a:gd name="T2" fmla="*/ 159354995 w 21600"/>
              <a:gd name="T3" fmla="*/ 298883076 h 21600"/>
              <a:gd name="T4" fmla="*/ 288806407 w 21600"/>
              <a:gd name="T5" fmla="*/ 47858937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772" y="4871"/>
                </a:moveTo>
                <a:cubicBezTo>
                  <a:pt x="616" y="6632"/>
                  <a:pt x="0" y="8693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066" y="21600"/>
                  <a:pt x="15275" y="20886"/>
                  <a:pt x="17114" y="19561"/>
                </a:cubicBezTo>
                <a:lnTo>
                  <a:pt x="1772" y="4871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10273" name="Freeform 52"/>
          <p:cNvSpPr>
            <a:spLocks/>
          </p:cNvSpPr>
          <p:nvPr/>
        </p:nvSpPr>
        <p:spPr bwMode="auto">
          <a:xfrm>
            <a:off x="1733550" y="4473575"/>
            <a:ext cx="1263650" cy="468313"/>
          </a:xfrm>
          <a:custGeom>
            <a:avLst/>
            <a:gdLst>
              <a:gd name="T0" fmla="*/ 0 w 796"/>
              <a:gd name="T1" fmla="*/ 25201589 h 295"/>
              <a:gd name="T2" fmla="*/ 2006044375 w 796"/>
              <a:gd name="T3" fmla="*/ 0 h 295"/>
              <a:gd name="T4" fmla="*/ 1534775950 w 796"/>
              <a:gd name="T5" fmla="*/ 743447681 h 295"/>
              <a:gd name="T6" fmla="*/ 0 w 796"/>
              <a:gd name="T7" fmla="*/ 25201589 h 295"/>
              <a:gd name="T8" fmla="*/ 0 60000 65536"/>
              <a:gd name="T9" fmla="*/ 0 60000 65536"/>
              <a:gd name="T10" fmla="*/ 0 60000 65536"/>
              <a:gd name="T11" fmla="*/ 0 60000 65536"/>
              <a:gd name="T12" fmla="*/ 0 w 796"/>
              <a:gd name="T13" fmla="*/ 0 h 295"/>
              <a:gd name="T14" fmla="*/ 796 w 796"/>
              <a:gd name="T15" fmla="*/ 295 h 2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6" h="295">
                <a:moveTo>
                  <a:pt x="0" y="10"/>
                </a:moveTo>
                <a:lnTo>
                  <a:pt x="796" y="0"/>
                </a:lnTo>
                <a:lnTo>
                  <a:pt x="609" y="295"/>
                </a:lnTo>
                <a:lnTo>
                  <a:pt x="0" y="10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274" name="Group 56"/>
          <p:cNvGrpSpPr>
            <a:grpSpLocks/>
          </p:cNvGrpSpPr>
          <p:nvPr/>
        </p:nvGrpSpPr>
        <p:grpSpPr bwMode="auto">
          <a:xfrm>
            <a:off x="7512050" y="1538288"/>
            <a:ext cx="1308100" cy="1243012"/>
            <a:chOff x="3054" y="1752"/>
            <a:chExt cx="733" cy="647"/>
          </a:xfrm>
        </p:grpSpPr>
        <p:sp>
          <p:nvSpPr>
            <p:cNvPr id="10276" name="AutoShape 57"/>
            <p:cNvSpPr>
              <a:spLocks noChangeArrowheads="1"/>
            </p:cNvSpPr>
            <p:nvPr/>
          </p:nvSpPr>
          <p:spPr bwMode="auto">
            <a:xfrm>
              <a:off x="3054" y="1752"/>
              <a:ext cx="733" cy="6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3 w 21600"/>
                <a:gd name="T25" fmla="*/ 3172 h 21600"/>
                <a:gd name="T26" fmla="*/ 18447 w 21600"/>
                <a:gd name="T27" fmla="*/ 1842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97" y="10800"/>
                  </a:moveTo>
                  <a:cubicBezTo>
                    <a:pt x="3697" y="14723"/>
                    <a:pt x="6877" y="17903"/>
                    <a:pt x="10800" y="17903"/>
                  </a:cubicBezTo>
                  <a:cubicBezTo>
                    <a:pt x="14723" y="17903"/>
                    <a:pt x="17903" y="14723"/>
                    <a:pt x="17903" y="10800"/>
                  </a:cubicBezTo>
                  <a:cubicBezTo>
                    <a:pt x="17903" y="6877"/>
                    <a:pt x="14723" y="3697"/>
                    <a:pt x="10800" y="3697"/>
                  </a:cubicBezTo>
                  <a:cubicBezTo>
                    <a:pt x="6877" y="3697"/>
                    <a:pt x="3697" y="6877"/>
                    <a:pt x="3697" y="1080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834" name="Oval 58"/>
            <p:cNvSpPr>
              <a:spLocks noChangeArrowheads="1"/>
            </p:cNvSpPr>
            <p:nvPr/>
          </p:nvSpPr>
          <p:spPr bwMode="auto">
            <a:xfrm>
              <a:off x="3170" y="1858"/>
              <a:ext cx="487" cy="429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32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60</a:t>
              </a:r>
            </a:p>
          </p:txBody>
        </p:sp>
      </p:grpSp>
      <p:sp>
        <p:nvSpPr>
          <p:cNvPr id="75835" name="Text Box 59"/>
          <p:cNvSpPr txBox="1">
            <a:spLocks noChangeArrowheads="1"/>
          </p:cNvSpPr>
          <p:nvPr/>
        </p:nvSpPr>
        <p:spPr bwMode="auto">
          <a:xfrm>
            <a:off x="468313" y="4694238"/>
            <a:ext cx="8064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      На скільки і в який бік пересунеться стрілка, якщо швидкість спаде до 50 км/год?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12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7" grpId="0"/>
      <p:bldP spid="758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539750" y="1628775"/>
            <a:ext cx="4037013" cy="2411413"/>
          </a:xfrm>
          <a:custGeom>
            <a:avLst/>
            <a:gdLst>
              <a:gd name="T0" fmla="*/ 2147483647 w 2096"/>
              <a:gd name="T1" fmla="*/ 2147483647 h 1219"/>
              <a:gd name="T2" fmla="*/ 1020164356 w 2096"/>
              <a:gd name="T3" fmla="*/ 2147483647 h 1219"/>
              <a:gd name="T4" fmla="*/ 211452038 w 2096"/>
              <a:gd name="T5" fmla="*/ 2147483647 h 1219"/>
              <a:gd name="T6" fmla="*/ 122420108 w 2096"/>
              <a:gd name="T7" fmla="*/ 2147483647 h 1219"/>
              <a:gd name="T8" fmla="*/ 953389927 w 2096"/>
              <a:gd name="T9" fmla="*/ 1631818409 h 1219"/>
              <a:gd name="T10" fmla="*/ 1903072197 w 2096"/>
              <a:gd name="T11" fmla="*/ 723948120 h 1219"/>
              <a:gd name="T12" fmla="*/ 2147483647 w 2096"/>
              <a:gd name="T13" fmla="*/ 223054713 h 1219"/>
              <a:gd name="T14" fmla="*/ 2147483647 w 2096"/>
              <a:gd name="T15" fmla="*/ 3912859 h 1219"/>
              <a:gd name="T16" fmla="*/ 2147483647 w 2096"/>
              <a:gd name="T17" fmla="*/ 254359562 h 1219"/>
              <a:gd name="T18" fmla="*/ 2147483647 w 2096"/>
              <a:gd name="T19" fmla="*/ 1130925002 h 1219"/>
              <a:gd name="T20" fmla="*/ 2147483647 w 2096"/>
              <a:gd name="T21" fmla="*/ 2147483647 h 1219"/>
              <a:gd name="T22" fmla="*/ 2147483647 w 2096"/>
              <a:gd name="T23" fmla="*/ 2147483647 h 1219"/>
              <a:gd name="T24" fmla="*/ 2147483647 w 2096"/>
              <a:gd name="T25" fmla="*/ 2147483647 h 1219"/>
              <a:gd name="T26" fmla="*/ 2147483647 w 2096"/>
              <a:gd name="T27" fmla="*/ 2147483647 h 121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96"/>
              <a:gd name="T43" fmla="*/ 0 h 1219"/>
              <a:gd name="T44" fmla="*/ 2096 w 2096"/>
              <a:gd name="T45" fmla="*/ 1219 h 121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96" h="1219">
                <a:moveTo>
                  <a:pt x="1046" y="1196"/>
                </a:moveTo>
                <a:cubicBezTo>
                  <a:pt x="808" y="1192"/>
                  <a:pt x="440" y="1219"/>
                  <a:pt x="275" y="1196"/>
                </a:cubicBezTo>
                <a:cubicBezTo>
                  <a:pt x="110" y="1173"/>
                  <a:pt x="97" y="1128"/>
                  <a:pt x="57" y="1057"/>
                </a:cubicBezTo>
                <a:cubicBezTo>
                  <a:pt x="17" y="986"/>
                  <a:pt x="0" y="876"/>
                  <a:pt x="33" y="769"/>
                </a:cubicBezTo>
                <a:cubicBezTo>
                  <a:pt x="66" y="662"/>
                  <a:pt x="177" y="514"/>
                  <a:pt x="257" y="417"/>
                </a:cubicBezTo>
                <a:cubicBezTo>
                  <a:pt x="337" y="320"/>
                  <a:pt x="429" y="245"/>
                  <a:pt x="513" y="185"/>
                </a:cubicBezTo>
                <a:cubicBezTo>
                  <a:pt x="597" y="125"/>
                  <a:pt x="673" y="88"/>
                  <a:pt x="761" y="57"/>
                </a:cubicBezTo>
                <a:cubicBezTo>
                  <a:pt x="849" y="26"/>
                  <a:pt x="944" y="0"/>
                  <a:pt x="1041" y="1"/>
                </a:cubicBezTo>
                <a:cubicBezTo>
                  <a:pt x="1138" y="2"/>
                  <a:pt x="1238" y="17"/>
                  <a:pt x="1345" y="65"/>
                </a:cubicBezTo>
                <a:cubicBezTo>
                  <a:pt x="1452" y="113"/>
                  <a:pt x="1565" y="174"/>
                  <a:pt x="1681" y="289"/>
                </a:cubicBezTo>
                <a:cubicBezTo>
                  <a:pt x="1797" y="404"/>
                  <a:pt x="1986" y="618"/>
                  <a:pt x="2041" y="753"/>
                </a:cubicBezTo>
                <a:cubicBezTo>
                  <a:pt x="2096" y="888"/>
                  <a:pt x="2050" y="1025"/>
                  <a:pt x="2009" y="1097"/>
                </a:cubicBezTo>
                <a:cubicBezTo>
                  <a:pt x="1968" y="1169"/>
                  <a:pt x="1953" y="1169"/>
                  <a:pt x="1793" y="1185"/>
                </a:cubicBezTo>
                <a:cubicBezTo>
                  <a:pt x="1633" y="1201"/>
                  <a:pt x="1202" y="1194"/>
                  <a:pt x="1046" y="1196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790575" y="1844675"/>
            <a:ext cx="3513138" cy="1920875"/>
          </a:xfrm>
          <a:custGeom>
            <a:avLst/>
            <a:gdLst>
              <a:gd name="T0" fmla="*/ 2147483647 w 2096"/>
              <a:gd name="T1" fmla="*/ 2147483647 h 1219"/>
              <a:gd name="T2" fmla="*/ 772575250 w 2096"/>
              <a:gd name="T3" fmla="*/ 2147483647 h 1219"/>
              <a:gd name="T4" fmla="*/ 160134395 w 2096"/>
              <a:gd name="T5" fmla="*/ 2147483647 h 1219"/>
              <a:gd name="T6" fmla="*/ 92709298 w 2096"/>
              <a:gd name="T7" fmla="*/ 1909488419 h 1219"/>
              <a:gd name="T8" fmla="*/ 722006847 w 2096"/>
              <a:gd name="T9" fmla="*/ 1035444596 h 1219"/>
              <a:gd name="T10" fmla="*/ 1441202848 w 2096"/>
              <a:gd name="T11" fmla="*/ 459369614 h 1219"/>
              <a:gd name="T12" fmla="*/ 2137925493 w 2096"/>
              <a:gd name="T13" fmla="*/ 141534923 h 1219"/>
              <a:gd name="T14" fmla="*/ 2147483647 w 2096"/>
              <a:gd name="T15" fmla="*/ 2483428 h 1219"/>
              <a:gd name="T16" fmla="*/ 2147483647 w 2096"/>
              <a:gd name="T17" fmla="*/ 161400773 h 1219"/>
              <a:gd name="T18" fmla="*/ 2147483647 w 2096"/>
              <a:gd name="T19" fmla="*/ 717609906 h 1219"/>
              <a:gd name="T20" fmla="*/ 2147483647 w 2096"/>
              <a:gd name="T21" fmla="*/ 1869759870 h 1219"/>
              <a:gd name="T22" fmla="*/ 2147483647 w 2096"/>
              <a:gd name="T23" fmla="*/ 2147483647 h 1219"/>
              <a:gd name="T24" fmla="*/ 2147483647 w 2096"/>
              <a:gd name="T25" fmla="*/ 2147483647 h 1219"/>
              <a:gd name="T26" fmla="*/ 2147483647 w 2096"/>
              <a:gd name="T27" fmla="*/ 2147483647 h 121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96"/>
              <a:gd name="T43" fmla="*/ 0 h 1219"/>
              <a:gd name="T44" fmla="*/ 2096 w 2096"/>
              <a:gd name="T45" fmla="*/ 1219 h 121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96" h="1219">
                <a:moveTo>
                  <a:pt x="1046" y="1196"/>
                </a:moveTo>
                <a:cubicBezTo>
                  <a:pt x="808" y="1192"/>
                  <a:pt x="440" y="1219"/>
                  <a:pt x="275" y="1196"/>
                </a:cubicBezTo>
                <a:cubicBezTo>
                  <a:pt x="110" y="1173"/>
                  <a:pt x="97" y="1128"/>
                  <a:pt x="57" y="1057"/>
                </a:cubicBezTo>
                <a:cubicBezTo>
                  <a:pt x="17" y="986"/>
                  <a:pt x="0" y="876"/>
                  <a:pt x="33" y="769"/>
                </a:cubicBezTo>
                <a:cubicBezTo>
                  <a:pt x="66" y="662"/>
                  <a:pt x="177" y="514"/>
                  <a:pt x="257" y="417"/>
                </a:cubicBezTo>
                <a:cubicBezTo>
                  <a:pt x="337" y="320"/>
                  <a:pt x="429" y="245"/>
                  <a:pt x="513" y="185"/>
                </a:cubicBezTo>
                <a:cubicBezTo>
                  <a:pt x="597" y="125"/>
                  <a:pt x="673" y="88"/>
                  <a:pt x="761" y="57"/>
                </a:cubicBezTo>
                <a:cubicBezTo>
                  <a:pt x="849" y="26"/>
                  <a:pt x="944" y="0"/>
                  <a:pt x="1041" y="1"/>
                </a:cubicBezTo>
                <a:cubicBezTo>
                  <a:pt x="1138" y="2"/>
                  <a:pt x="1238" y="17"/>
                  <a:pt x="1345" y="65"/>
                </a:cubicBezTo>
                <a:cubicBezTo>
                  <a:pt x="1452" y="113"/>
                  <a:pt x="1565" y="174"/>
                  <a:pt x="1681" y="289"/>
                </a:cubicBezTo>
                <a:cubicBezTo>
                  <a:pt x="1797" y="404"/>
                  <a:pt x="1986" y="618"/>
                  <a:pt x="2041" y="753"/>
                </a:cubicBezTo>
                <a:cubicBezTo>
                  <a:pt x="2096" y="888"/>
                  <a:pt x="2050" y="1025"/>
                  <a:pt x="2009" y="1097"/>
                </a:cubicBezTo>
                <a:cubicBezTo>
                  <a:pt x="1968" y="1169"/>
                  <a:pt x="1953" y="1169"/>
                  <a:pt x="1793" y="1185"/>
                </a:cubicBezTo>
                <a:cubicBezTo>
                  <a:pt x="1633" y="1201"/>
                  <a:pt x="1202" y="1194"/>
                  <a:pt x="1046" y="119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8" name="Freeform 16"/>
          <p:cNvSpPr>
            <a:spLocks/>
          </p:cNvSpPr>
          <p:nvPr/>
        </p:nvSpPr>
        <p:spPr bwMode="auto">
          <a:xfrm>
            <a:off x="2528888" y="1879600"/>
            <a:ext cx="4762" cy="261938"/>
          </a:xfrm>
          <a:custGeom>
            <a:avLst/>
            <a:gdLst>
              <a:gd name="T0" fmla="*/ 0 w 3"/>
              <a:gd name="T1" fmla="*/ 0 h 165"/>
              <a:gd name="T2" fmla="*/ 7558881 w 3"/>
              <a:gd name="T3" fmla="*/ 415827369 h 165"/>
              <a:gd name="T4" fmla="*/ 0 60000 65536"/>
              <a:gd name="T5" fmla="*/ 0 60000 65536"/>
              <a:gd name="T6" fmla="*/ 0 w 3"/>
              <a:gd name="T7" fmla="*/ 0 h 165"/>
              <a:gd name="T8" fmla="*/ 3 w 3"/>
              <a:gd name="T9" fmla="*/ 165 h 1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65">
                <a:moveTo>
                  <a:pt x="0" y="0"/>
                </a:moveTo>
                <a:lnTo>
                  <a:pt x="3" y="16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1120775" y="33464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1474788" y="2446338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3203575" y="2482850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2" name="Text Box 34"/>
          <p:cNvSpPr txBox="1">
            <a:spLocks noChangeArrowheads="1"/>
          </p:cNvSpPr>
          <p:nvPr/>
        </p:nvSpPr>
        <p:spPr bwMode="auto">
          <a:xfrm>
            <a:off x="468313" y="260350"/>
            <a:ext cx="8496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 малюнку зображена шкала прилада, який показує, скільки літрів бензину залишилось у баці автомобіля. Скільки літрів бензину зараз у баці?</a:t>
            </a:r>
          </a:p>
          <a:p>
            <a:endParaRPr lang="ru-RU" sz="2400"/>
          </a:p>
        </p:txBody>
      </p:sp>
      <p:sp>
        <p:nvSpPr>
          <p:cNvPr id="77868" name="Text Box 44"/>
          <p:cNvSpPr txBox="1">
            <a:spLocks noChangeArrowheads="1"/>
          </p:cNvSpPr>
          <p:nvPr/>
        </p:nvSpPr>
        <p:spPr bwMode="auto">
          <a:xfrm>
            <a:off x="1836738" y="30226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</a:t>
            </a:r>
          </a:p>
        </p:txBody>
      </p:sp>
      <p:grpSp>
        <p:nvGrpSpPr>
          <p:cNvPr id="11274" name="Group 87"/>
          <p:cNvGrpSpPr>
            <a:grpSpLocks/>
          </p:cNvGrpSpPr>
          <p:nvPr/>
        </p:nvGrpSpPr>
        <p:grpSpPr bwMode="auto">
          <a:xfrm>
            <a:off x="2767013" y="1951038"/>
            <a:ext cx="1409700" cy="1504950"/>
            <a:chOff x="1743" y="1530"/>
            <a:chExt cx="888" cy="948"/>
          </a:xfrm>
        </p:grpSpPr>
        <p:sp>
          <p:nvSpPr>
            <p:cNvPr id="11299" name="Freeform 20"/>
            <p:cNvSpPr>
              <a:spLocks/>
            </p:cNvSpPr>
            <p:nvPr/>
          </p:nvSpPr>
          <p:spPr bwMode="auto">
            <a:xfrm>
              <a:off x="2223" y="1840"/>
              <a:ext cx="89" cy="80"/>
            </a:xfrm>
            <a:custGeom>
              <a:avLst/>
              <a:gdLst>
                <a:gd name="T0" fmla="*/ 89 w 89"/>
                <a:gd name="T1" fmla="*/ 0 h 80"/>
                <a:gd name="T2" fmla="*/ 0 w 89"/>
                <a:gd name="T3" fmla="*/ 80 h 80"/>
                <a:gd name="T4" fmla="*/ 0 60000 65536"/>
                <a:gd name="T5" fmla="*/ 0 60000 65536"/>
                <a:gd name="T6" fmla="*/ 0 w 89"/>
                <a:gd name="T7" fmla="*/ 0 h 80"/>
                <a:gd name="T8" fmla="*/ 89 w 89"/>
                <a:gd name="T9" fmla="*/ 80 h 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9" h="80">
                  <a:moveTo>
                    <a:pt x="89" y="0"/>
                  </a:moveTo>
                  <a:lnTo>
                    <a:pt x="0" y="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Freeform 37"/>
            <p:cNvSpPr>
              <a:spLocks/>
            </p:cNvSpPr>
            <p:nvPr/>
          </p:nvSpPr>
          <p:spPr bwMode="auto">
            <a:xfrm>
              <a:off x="2465" y="2477"/>
              <a:ext cx="146" cy="1"/>
            </a:xfrm>
            <a:custGeom>
              <a:avLst/>
              <a:gdLst>
                <a:gd name="T0" fmla="*/ 0 w 120"/>
                <a:gd name="T1" fmla="*/ 0 h 1"/>
                <a:gd name="T2" fmla="*/ 178 w 120"/>
                <a:gd name="T3" fmla="*/ 0 h 1"/>
                <a:gd name="T4" fmla="*/ 0 60000 65536"/>
                <a:gd name="T5" fmla="*/ 0 60000 65536"/>
                <a:gd name="T6" fmla="*/ 0 w 120"/>
                <a:gd name="T7" fmla="*/ 0 h 1"/>
                <a:gd name="T8" fmla="*/ 120 w 1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" h="1">
                  <a:moveTo>
                    <a:pt x="0" y="0"/>
                  </a:moveTo>
                  <a:cubicBezTo>
                    <a:pt x="40" y="0"/>
                    <a:pt x="80" y="0"/>
                    <a:pt x="12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Freeform 62"/>
            <p:cNvSpPr>
              <a:spLocks/>
            </p:cNvSpPr>
            <p:nvPr/>
          </p:nvSpPr>
          <p:spPr bwMode="auto">
            <a:xfrm>
              <a:off x="2481" y="2109"/>
              <a:ext cx="81" cy="42"/>
            </a:xfrm>
            <a:custGeom>
              <a:avLst/>
              <a:gdLst>
                <a:gd name="T0" fmla="*/ 81 w 81"/>
                <a:gd name="T1" fmla="*/ 0 h 42"/>
                <a:gd name="T2" fmla="*/ 0 w 81"/>
                <a:gd name="T3" fmla="*/ 42 h 42"/>
                <a:gd name="T4" fmla="*/ 0 60000 65536"/>
                <a:gd name="T5" fmla="*/ 0 60000 65536"/>
                <a:gd name="T6" fmla="*/ 0 w 81"/>
                <a:gd name="T7" fmla="*/ 0 h 42"/>
                <a:gd name="T8" fmla="*/ 81 w 81"/>
                <a:gd name="T9" fmla="*/ 42 h 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42">
                  <a:moveTo>
                    <a:pt x="81" y="0"/>
                  </a:moveTo>
                  <a:lnTo>
                    <a:pt x="0" y="4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64"/>
            <p:cNvSpPr>
              <a:spLocks/>
            </p:cNvSpPr>
            <p:nvPr/>
          </p:nvSpPr>
          <p:spPr bwMode="auto">
            <a:xfrm>
              <a:off x="2529" y="2226"/>
              <a:ext cx="81" cy="30"/>
            </a:xfrm>
            <a:custGeom>
              <a:avLst/>
              <a:gdLst>
                <a:gd name="T0" fmla="*/ 81 w 81"/>
                <a:gd name="T1" fmla="*/ 0 h 30"/>
                <a:gd name="T2" fmla="*/ 0 w 81"/>
                <a:gd name="T3" fmla="*/ 30 h 30"/>
                <a:gd name="T4" fmla="*/ 0 60000 65536"/>
                <a:gd name="T5" fmla="*/ 0 60000 65536"/>
                <a:gd name="T6" fmla="*/ 0 w 81"/>
                <a:gd name="T7" fmla="*/ 0 h 30"/>
                <a:gd name="T8" fmla="*/ 81 w 81"/>
                <a:gd name="T9" fmla="*/ 30 h 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30">
                  <a:moveTo>
                    <a:pt x="81" y="0"/>
                  </a:moveTo>
                  <a:lnTo>
                    <a:pt x="0" y="3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65"/>
            <p:cNvSpPr>
              <a:spLocks/>
            </p:cNvSpPr>
            <p:nvPr/>
          </p:nvSpPr>
          <p:spPr bwMode="auto">
            <a:xfrm>
              <a:off x="2538" y="2352"/>
              <a:ext cx="93" cy="6"/>
            </a:xfrm>
            <a:custGeom>
              <a:avLst/>
              <a:gdLst>
                <a:gd name="T0" fmla="*/ 93 w 93"/>
                <a:gd name="T1" fmla="*/ 0 h 6"/>
                <a:gd name="T2" fmla="*/ 0 w 93"/>
                <a:gd name="T3" fmla="*/ 6 h 6"/>
                <a:gd name="T4" fmla="*/ 0 60000 65536"/>
                <a:gd name="T5" fmla="*/ 0 60000 65536"/>
                <a:gd name="T6" fmla="*/ 0 w 93"/>
                <a:gd name="T7" fmla="*/ 0 h 6"/>
                <a:gd name="T8" fmla="*/ 93 w 93"/>
                <a:gd name="T9" fmla="*/ 6 h 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" h="6">
                  <a:moveTo>
                    <a:pt x="93" y="0"/>
                  </a:moveTo>
                  <a:lnTo>
                    <a:pt x="0" y="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Freeform 70"/>
            <p:cNvSpPr>
              <a:spLocks/>
            </p:cNvSpPr>
            <p:nvPr/>
          </p:nvSpPr>
          <p:spPr bwMode="auto">
            <a:xfrm>
              <a:off x="2337" y="1935"/>
              <a:ext cx="72" cy="54"/>
            </a:xfrm>
            <a:custGeom>
              <a:avLst/>
              <a:gdLst>
                <a:gd name="T0" fmla="*/ 72 w 72"/>
                <a:gd name="T1" fmla="*/ 0 h 54"/>
                <a:gd name="T2" fmla="*/ 0 w 72"/>
                <a:gd name="T3" fmla="*/ 54 h 54"/>
                <a:gd name="T4" fmla="*/ 0 60000 65536"/>
                <a:gd name="T5" fmla="*/ 0 60000 65536"/>
                <a:gd name="T6" fmla="*/ 0 w 72"/>
                <a:gd name="T7" fmla="*/ 0 h 54"/>
                <a:gd name="T8" fmla="*/ 72 w 72"/>
                <a:gd name="T9" fmla="*/ 54 h 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" h="54">
                  <a:moveTo>
                    <a:pt x="72" y="0"/>
                  </a:moveTo>
                  <a:lnTo>
                    <a:pt x="0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71"/>
            <p:cNvSpPr>
              <a:spLocks/>
            </p:cNvSpPr>
            <p:nvPr/>
          </p:nvSpPr>
          <p:spPr bwMode="auto">
            <a:xfrm>
              <a:off x="2415" y="2022"/>
              <a:ext cx="72" cy="45"/>
            </a:xfrm>
            <a:custGeom>
              <a:avLst/>
              <a:gdLst>
                <a:gd name="T0" fmla="*/ 72 w 72"/>
                <a:gd name="T1" fmla="*/ 0 h 45"/>
                <a:gd name="T2" fmla="*/ 0 w 72"/>
                <a:gd name="T3" fmla="*/ 45 h 45"/>
                <a:gd name="T4" fmla="*/ 0 60000 65536"/>
                <a:gd name="T5" fmla="*/ 0 60000 65536"/>
                <a:gd name="T6" fmla="*/ 0 w 72"/>
                <a:gd name="T7" fmla="*/ 0 h 45"/>
                <a:gd name="T8" fmla="*/ 72 w 72"/>
                <a:gd name="T9" fmla="*/ 45 h 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" h="45">
                  <a:moveTo>
                    <a:pt x="72" y="0"/>
                  </a:moveTo>
                  <a:lnTo>
                    <a:pt x="0" y="4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Freeform 74"/>
            <p:cNvSpPr>
              <a:spLocks/>
            </p:cNvSpPr>
            <p:nvPr/>
          </p:nvSpPr>
          <p:spPr bwMode="auto">
            <a:xfrm>
              <a:off x="1860" y="1548"/>
              <a:ext cx="27" cy="87"/>
            </a:xfrm>
            <a:custGeom>
              <a:avLst/>
              <a:gdLst>
                <a:gd name="T0" fmla="*/ 27 w 27"/>
                <a:gd name="T1" fmla="*/ 0 h 87"/>
                <a:gd name="T2" fmla="*/ 0 w 27"/>
                <a:gd name="T3" fmla="*/ 87 h 87"/>
                <a:gd name="T4" fmla="*/ 0 60000 65536"/>
                <a:gd name="T5" fmla="*/ 0 60000 65536"/>
                <a:gd name="T6" fmla="*/ 0 w 27"/>
                <a:gd name="T7" fmla="*/ 0 h 87"/>
                <a:gd name="T8" fmla="*/ 27 w 27"/>
                <a:gd name="T9" fmla="*/ 87 h 8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" h="87">
                  <a:moveTo>
                    <a:pt x="27" y="0"/>
                  </a:moveTo>
                  <a:lnTo>
                    <a:pt x="0" y="8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Freeform 75"/>
            <p:cNvSpPr>
              <a:spLocks/>
            </p:cNvSpPr>
            <p:nvPr/>
          </p:nvSpPr>
          <p:spPr bwMode="auto">
            <a:xfrm>
              <a:off x="1974" y="1599"/>
              <a:ext cx="39" cy="69"/>
            </a:xfrm>
            <a:custGeom>
              <a:avLst/>
              <a:gdLst>
                <a:gd name="T0" fmla="*/ 39 w 39"/>
                <a:gd name="T1" fmla="*/ 0 h 69"/>
                <a:gd name="T2" fmla="*/ 0 w 39"/>
                <a:gd name="T3" fmla="*/ 69 h 69"/>
                <a:gd name="T4" fmla="*/ 0 60000 65536"/>
                <a:gd name="T5" fmla="*/ 0 60000 65536"/>
                <a:gd name="T6" fmla="*/ 0 w 39"/>
                <a:gd name="T7" fmla="*/ 0 h 69"/>
                <a:gd name="T8" fmla="*/ 39 w 39"/>
                <a:gd name="T9" fmla="*/ 69 h 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" h="69">
                  <a:moveTo>
                    <a:pt x="39" y="0"/>
                  </a:moveTo>
                  <a:lnTo>
                    <a:pt x="0" y="6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Freeform 76"/>
            <p:cNvSpPr>
              <a:spLocks/>
            </p:cNvSpPr>
            <p:nvPr/>
          </p:nvSpPr>
          <p:spPr bwMode="auto">
            <a:xfrm>
              <a:off x="2076" y="1668"/>
              <a:ext cx="42" cy="66"/>
            </a:xfrm>
            <a:custGeom>
              <a:avLst/>
              <a:gdLst>
                <a:gd name="T0" fmla="*/ 42 w 42"/>
                <a:gd name="T1" fmla="*/ 0 h 66"/>
                <a:gd name="T2" fmla="*/ 0 w 42"/>
                <a:gd name="T3" fmla="*/ 66 h 66"/>
                <a:gd name="T4" fmla="*/ 0 60000 65536"/>
                <a:gd name="T5" fmla="*/ 0 60000 65536"/>
                <a:gd name="T6" fmla="*/ 0 w 42"/>
                <a:gd name="T7" fmla="*/ 0 h 66"/>
                <a:gd name="T8" fmla="*/ 42 w 42"/>
                <a:gd name="T9" fmla="*/ 66 h 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" h="66">
                  <a:moveTo>
                    <a:pt x="42" y="0"/>
                  </a:moveTo>
                  <a:lnTo>
                    <a:pt x="0" y="6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Freeform 77"/>
            <p:cNvSpPr>
              <a:spLocks/>
            </p:cNvSpPr>
            <p:nvPr/>
          </p:nvSpPr>
          <p:spPr bwMode="auto">
            <a:xfrm>
              <a:off x="2166" y="1749"/>
              <a:ext cx="63" cy="54"/>
            </a:xfrm>
            <a:custGeom>
              <a:avLst/>
              <a:gdLst>
                <a:gd name="T0" fmla="*/ 63 w 63"/>
                <a:gd name="T1" fmla="*/ 0 h 54"/>
                <a:gd name="T2" fmla="*/ 0 w 63"/>
                <a:gd name="T3" fmla="*/ 54 h 54"/>
                <a:gd name="T4" fmla="*/ 0 60000 65536"/>
                <a:gd name="T5" fmla="*/ 0 60000 65536"/>
                <a:gd name="T6" fmla="*/ 0 w 63"/>
                <a:gd name="T7" fmla="*/ 0 h 54"/>
                <a:gd name="T8" fmla="*/ 63 w 63"/>
                <a:gd name="T9" fmla="*/ 54 h 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" h="54">
                  <a:moveTo>
                    <a:pt x="63" y="0"/>
                  </a:moveTo>
                  <a:lnTo>
                    <a:pt x="0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Freeform 82"/>
            <p:cNvSpPr>
              <a:spLocks/>
            </p:cNvSpPr>
            <p:nvPr/>
          </p:nvSpPr>
          <p:spPr bwMode="auto">
            <a:xfrm>
              <a:off x="1743" y="1530"/>
              <a:ext cx="6" cy="87"/>
            </a:xfrm>
            <a:custGeom>
              <a:avLst/>
              <a:gdLst>
                <a:gd name="T0" fmla="*/ 6 w 6"/>
                <a:gd name="T1" fmla="*/ 0 h 87"/>
                <a:gd name="T2" fmla="*/ 0 w 6"/>
                <a:gd name="T3" fmla="*/ 87 h 87"/>
                <a:gd name="T4" fmla="*/ 0 60000 65536"/>
                <a:gd name="T5" fmla="*/ 0 60000 65536"/>
                <a:gd name="T6" fmla="*/ 0 w 6"/>
                <a:gd name="T7" fmla="*/ 0 h 87"/>
                <a:gd name="T8" fmla="*/ 6 w 6"/>
                <a:gd name="T9" fmla="*/ 87 h 8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87">
                  <a:moveTo>
                    <a:pt x="6" y="0"/>
                  </a:moveTo>
                  <a:lnTo>
                    <a:pt x="0" y="8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908" name="Text Box 84"/>
          <p:cNvSpPr txBox="1">
            <a:spLocks noChangeArrowheads="1"/>
          </p:cNvSpPr>
          <p:nvPr/>
        </p:nvSpPr>
        <p:spPr bwMode="auto">
          <a:xfrm>
            <a:off x="3492500" y="3311525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1276" name="Group 88"/>
          <p:cNvGrpSpPr>
            <a:grpSpLocks/>
          </p:cNvGrpSpPr>
          <p:nvPr/>
        </p:nvGrpSpPr>
        <p:grpSpPr bwMode="auto">
          <a:xfrm flipH="1">
            <a:off x="900113" y="1943100"/>
            <a:ext cx="1409700" cy="1504950"/>
            <a:chOff x="1743" y="1530"/>
            <a:chExt cx="888" cy="948"/>
          </a:xfrm>
        </p:grpSpPr>
        <p:sp>
          <p:nvSpPr>
            <p:cNvPr id="11287" name="Freeform 89"/>
            <p:cNvSpPr>
              <a:spLocks/>
            </p:cNvSpPr>
            <p:nvPr/>
          </p:nvSpPr>
          <p:spPr bwMode="auto">
            <a:xfrm>
              <a:off x="2223" y="1840"/>
              <a:ext cx="89" cy="80"/>
            </a:xfrm>
            <a:custGeom>
              <a:avLst/>
              <a:gdLst>
                <a:gd name="T0" fmla="*/ 89 w 89"/>
                <a:gd name="T1" fmla="*/ 0 h 80"/>
                <a:gd name="T2" fmla="*/ 0 w 89"/>
                <a:gd name="T3" fmla="*/ 80 h 80"/>
                <a:gd name="T4" fmla="*/ 0 60000 65536"/>
                <a:gd name="T5" fmla="*/ 0 60000 65536"/>
                <a:gd name="T6" fmla="*/ 0 w 89"/>
                <a:gd name="T7" fmla="*/ 0 h 80"/>
                <a:gd name="T8" fmla="*/ 89 w 89"/>
                <a:gd name="T9" fmla="*/ 80 h 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9" h="80">
                  <a:moveTo>
                    <a:pt x="89" y="0"/>
                  </a:moveTo>
                  <a:lnTo>
                    <a:pt x="0" y="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Freeform 90"/>
            <p:cNvSpPr>
              <a:spLocks/>
            </p:cNvSpPr>
            <p:nvPr/>
          </p:nvSpPr>
          <p:spPr bwMode="auto">
            <a:xfrm>
              <a:off x="2465" y="2477"/>
              <a:ext cx="146" cy="1"/>
            </a:xfrm>
            <a:custGeom>
              <a:avLst/>
              <a:gdLst>
                <a:gd name="T0" fmla="*/ 0 w 120"/>
                <a:gd name="T1" fmla="*/ 0 h 1"/>
                <a:gd name="T2" fmla="*/ 178 w 120"/>
                <a:gd name="T3" fmla="*/ 0 h 1"/>
                <a:gd name="T4" fmla="*/ 0 60000 65536"/>
                <a:gd name="T5" fmla="*/ 0 60000 65536"/>
                <a:gd name="T6" fmla="*/ 0 w 120"/>
                <a:gd name="T7" fmla="*/ 0 h 1"/>
                <a:gd name="T8" fmla="*/ 120 w 1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" h="1">
                  <a:moveTo>
                    <a:pt x="0" y="0"/>
                  </a:moveTo>
                  <a:cubicBezTo>
                    <a:pt x="40" y="0"/>
                    <a:pt x="80" y="0"/>
                    <a:pt x="12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Freeform 91"/>
            <p:cNvSpPr>
              <a:spLocks/>
            </p:cNvSpPr>
            <p:nvPr/>
          </p:nvSpPr>
          <p:spPr bwMode="auto">
            <a:xfrm>
              <a:off x="2481" y="2109"/>
              <a:ext cx="81" cy="42"/>
            </a:xfrm>
            <a:custGeom>
              <a:avLst/>
              <a:gdLst>
                <a:gd name="T0" fmla="*/ 81 w 81"/>
                <a:gd name="T1" fmla="*/ 0 h 42"/>
                <a:gd name="T2" fmla="*/ 0 w 81"/>
                <a:gd name="T3" fmla="*/ 42 h 42"/>
                <a:gd name="T4" fmla="*/ 0 60000 65536"/>
                <a:gd name="T5" fmla="*/ 0 60000 65536"/>
                <a:gd name="T6" fmla="*/ 0 w 81"/>
                <a:gd name="T7" fmla="*/ 0 h 42"/>
                <a:gd name="T8" fmla="*/ 81 w 81"/>
                <a:gd name="T9" fmla="*/ 42 h 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42">
                  <a:moveTo>
                    <a:pt x="81" y="0"/>
                  </a:moveTo>
                  <a:lnTo>
                    <a:pt x="0" y="4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Freeform 92"/>
            <p:cNvSpPr>
              <a:spLocks/>
            </p:cNvSpPr>
            <p:nvPr/>
          </p:nvSpPr>
          <p:spPr bwMode="auto">
            <a:xfrm>
              <a:off x="2529" y="2226"/>
              <a:ext cx="81" cy="30"/>
            </a:xfrm>
            <a:custGeom>
              <a:avLst/>
              <a:gdLst>
                <a:gd name="T0" fmla="*/ 81 w 81"/>
                <a:gd name="T1" fmla="*/ 0 h 30"/>
                <a:gd name="T2" fmla="*/ 0 w 81"/>
                <a:gd name="T3" fmla="*/ 30 h 30"/>
                <a:gd name="T4" fmla="*/ 0 60000 65536"/>
                <a:gd name="T5" fmla="*/ 0 60000 65536"/>
                <a:gd name="T6" fmla="*/ 0 w 81"/>
                <a:gd name="T7" fmla="*/ 0 h 30"/>
                <a:gd name="T8" fmla="*/ 81 w 81"/>
                <a:gd name="T9" fmla="*/ 30 h 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30">
                  <a:moveTo>
                    <a:pt x="81" y="0"/>
                  </a:moveTo>
                  <a:lnTo>
                    <a:pt x="0" y="3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Freeform 93"/>
            <p:cNvSpPr>
              <a:spLocks/>
            </p:cNvSpPr>
            <p:nvPr/>
          </p:nvSpPr>
          <p:spPr bwMode="auto">
            <a:xfrm>
              <a:off x="2538" y="2352"/>
              <a:ext cx="93" cy="6"/>
            </a:xfrm>
            <a:custGeom>
              <a:avLst/>
              <a:gdLst>
                <a:gd name="T0" fmla="*/ 93 w 93"/>
                <a:gd name="T1" fmla="*/ 0 h 6"/>
                <a:gd name="T2" fmla="*/ 0 w 93"/>
                <a:gd name="T3" fmla="*/ 6 h 6"/>
                <a:gd name="T4" fmla="*/ 0 60000 65536"/>
                <a:gd name="T5" fmla="*/ 0 60000 65536"/>
                <a:gd name="T6" fmla="*/ 0 w 93"/>
                <a:gd name="T7" fmla="*/ 0 h 6"/>
                <a:gd name="T8" fmla="*/ 93 w 93"/>
                <a:gd name="T9" fmla="*/ 6 h 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" h="6">
                  <a:moveTo>
                    <a:pt x="93" y="0"/>
                  </a:moveTo>
                  <a:lnTo>
                    <a:pt x="0" y="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Freeform 94"/>
            <p:cNvSpPr>
              <a:spLocks/>
            </p:cNvSpPr>
            <p:nvPr/>
          </p:nvSpPr>
          <p:spPr bwMode="auto">
            <a:xfrm>
              <a:off x="2337" y="1935"/>
              <a:ext cx="72" cy="54"/>
            </a:xfrm>
            <a:custGeom>
              <a:avLst/>
              <a:gdLst>
                <a:gd name="T0" fmla="*/ 72 w 72"/>
                <a:gd name="T1" fmla="*/ 0 h 54"/>
                <a:gd name="T2" fmla="*/ 0 w 72"/>
                <a:gd name="T3" fmla="*/ 54 h 54"/>
                <a:gd name="T4" fmla="*/ 0 60000 65536"/>
                <a:gd name="T5" fmla="*/ 0 60000 65536"/>
                <a:gd name="T6" fmla="*/ 0 w 72"/>
                <a:gd name="T7" fmla="*/ 0 h 54"/>
                <a:gd name="T8" fmla="*/ 72 w 72"/>
                <a:gd name="T9" fmla="*/ 54 h 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" h="54">
                  <a:moveTo>
                    <a:pt x="72" y="0"/>
                  </a:moveTo>
                  <a:lnTo>
                    <a:pt x="0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Freeform 95"/>
            <p:cNvSpPr>
              <a:spLocks/>
            </p:cNvSpPr>
            <p:nvPr/>
          </p:nvSpPr>
          <p:spPr bwMode="auto">
            <a:xfrm>
              <a:off x="2415" y="2022"/>
              <a:ext cx="72" cy="45"/>
            </a:xfrm>
            <a:custGeom>
              <a:avLst/>
              <a:gdLst>
                <a:gd name="T0" fmla="*/ 72 w 72"/>
                <a:gd name="T1" fmla="*/ 0 h 45"/>
                <a:gd name="T2" fmla="*/ 0 w 72"/>
                <a:gd name="T3" fmla="*/ 45 h 45"/>
                <a:gd name="T4" fmla="*/ 0 60000 65536"/>
                <a:gd name="T5" fmla="*/ 0 60000 65536"/>
                <a:gd name="T6" fmla="*/ 0 w 72"/>
                <a:gd name="T7" fmla="*/ 0 h 45"/>
                <a:gd name="T8" fmla="*/ 72 w 72"/>
                <a:gd name="T9" fmla="*/ 45 h 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" h="45">
                  <a:moveTo>
                    <a:pt x="72" y="0"/>
                  </a:moveTo>
                  <a:lnTo>
                    <a:pt x="0" y="4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96"/>
            <p:cNvSpPr>
              <a:spLocks/>
            </p:cNvSpPr>
            <p:nvPr/>
          </p:nvSpPr>
          <p:spPr bwMode="auto">
            <a:xfrm>
              <a:off x="1860" y="1548"/>
              <a:ext cx="27" cy="87"/>
            </a:xfrm>
            <a:custGeom>
              <a:avLst/>
              <a:gdLst>
                <a:gd name="T0" fmla="*/ 27 w 27"/>
                <a:gd name="T1" fmla="*/ 0 h 87"/>
                <a:gd name="T2" fmla="*/ 0 w 27"/>
                <a:gd name="T3" fmla="*/ 87 h 87"/>
                <a:gd name="T4" fmla="*/ 0 60000 65536"/>
                <a:gd name="T5" fmla="*/ 0 60000 65536"/>
                <a:gd name="T6" fmla="*/ 0 w 27"/>
                <a:gd name="T7" fmla="*/ 0 h 87"/>
                <a:gd name="T8" fmla="*/ 27 w 27"/>
                <a:gd name="T9" fmla="*/ 87 h 8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" h="87">
                  <a:moveTo>
                    <a:pt x="27" y="0"/>
                  </a:moveTo>
                  <a:lnTo>
                    <a:pt x="0" y="8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Freeform 97"/>
            <p:cNvSpPr>
              <a:spLocks/>
            </p:cNvSpPr>
            <p:nvPr/>
          </p:nvSpPr>
          <p:spPr bwMode="auto">
            <a:xfrm>
              <a:off x="1974" y="1599"/>
              <a:ext cx="39" cy="69"/>
            </a:xfrm>
            <a:custGeom>
              <a:avLst/>
              <a:gdLst>
                <a:gd name="T0" fmla="*/ 39 w 39"/>
                <a:gd name="T1" fmla="*/ 0 h 69"/>
                <a:gd name="T2" fmla="*/ 0 w 39"/>
                <a:gd name="T3" fmla="*/ 69 h 69"/>
                <a:gd name="T4" fmla="*/ 0 60000 65536"/>
                <a:gd name="T5" fmla="*/ 0 60000 65536"/>
                <a:gd name="T6" fmla="*/ 0 w 39"/>
                <a:gd name="T7" fmla="*/ 0 h 69"/>
                <a:gd name="T8" fmla="*/ 39 w 39"/>
                <a:gd name="T9" fmla="*/ 69 h 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" h="69">
                  <a:moveTo>
                    <a:pt x="39" y="0"/>
                  </a:moveTo>
                  <a:lnTo>
                    <a:pt x="0" y="6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Freeform 98"/>
            <p:cNvSpPr>
              <a:spLocks/>
            </p:cNvSpPr>
            <p:nvPr/>
          </p:nvSpPr>
          <p:spPr bwMode="auto">
            <a:xfrm>
              <a:off x="2076" y="1668"/>
              <a:ext cx="42" cy="66"/>
            </a:xfrm>
            <a:custGeom>
              <a:avLst/>
              <a:gdLst>
                <a:gd name="T0" fmla="*/ 42 w 42"/>
                <a:gd name="T1" fmla="*/ 0 h 66"/>
                <a:gd name="T2" fmla="*/ 0 w 42"/>
                <a:gd name="T3" fmla="*/ 66 h 66"/>
                <a:gd name="T4" fmla="*/ 0 60000 65536"/>
                <a:gd name="T5" fmla="*/ 0 60000 65536"/>
                <a:gd name="T6" fmla="*/ 0 w 42"/>
                <a:gd name="T7" fmla="*/ 0 h 66"/>
                <a:gd name="T8" fmla="*/ 42 w 42"/>
                <a:gd name="T9" fmla="*/ 66 h 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" h="66">
                  <a:moveTo>
                    <a:pt x="42" y="0"/>
                  </a:moveTo>
                  <a:lnTo>
                    <a:pt x="0" y="6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Freeform 99"/>
            <p:cNvSpPr>
              <a:spLocks/>
            </p:cNvSpPr>
            <p:nvPr/>
          </p:nvSpPr>
          <p:spPr bwMode="auto">
            <a:xfrm>
              <a:off x="2166" y="1749"/>
              <a:ext cx="63" cy="54"/>
            </a:xfrm>
            <a:custGeom>
              <a:avLst/>
              <a:gdLst>
                <a:gd name="T0" fmla="*/ 63 w 63"/>
                <a:gd name="T1" fmla="*/ 0 h 54"/>
                <a:gd name="T2" fmla="*/ 0 w 63"/>
                <a:gd name="T3" fmla="*/ 54 h 54"/>
                <a:gd name="T4" fmla="*/ 0 60000 65536"/>
                <a:gd name="T5" fmla="*/ 0 60000 65536"/>
                <a:gd name="T6" fmla="*/ 0 w 63"/>
                <a:gd name="T7" fmla="*/ 0 h 54"/>
                <a:gd name="T8" fmla="*/ 63 w 63"/>
                <a:gd name="T9" fmla="*/ 54 h 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" h="54">
                  <a:moveTo>
                    <a:pt x="63" y="0"/>
                  </a:moveTo>
                  <a:lnTo>
                    <a:pt x="0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Freeform 100"/>
            <p:cNvSpPr>
              <a:spLocks/>
            </p:cNvSpPr>
            <p:nvPr/>
          </p:nvSpPr>
          <p:spPr bwMode="auto">
            <a:xfrm>
              <a:off x="1743" y="1530"/>
              <a:ext cx="6" cy="87"/>
            </a:xfrm>
            <a:custGeom>
              <a:avLst/>
              <a:gdLst>
                <a:gd name="T0" fmla="*/ 6 w 6"/>
                <a:gd name="T1" fmla="*/ 0 h 87"/>
                <a:gd name="T2" fmla="*/ 0 w 6"/>
                <a:gd name="T3" fmla="*/ 87 h 87"/>
                <a:gd name="T4" fmla="*/ 0 60000 65536"/>
                <a:gd name="T5" fmla="*/ 0 60000 65536"/>
                <a:gd name="T6" fmla="*/ 0 w 6"/>
                <a:gd name="T7" fmla="*/ 0 h 87"/>
                <a:gd name="T8" fmla="*/ 6 w 6"/>
                <a:gd name="T9" fmla="*/ 87 h 8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87">
                  <a:moveTo>
                    <a:pt x="6" y="0"/>
                  </a:moveTo>
                  <a:lnTo>
                    <a:pt x="0" y="8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925" name="Text Box 101"/>
          <p:cNvSpPr txBox="1">
            <a:spLocks noChangeArrowheads="1"/>
          </p:cNvSpPr>
          <p:nvPr/>
        </p:nvSpPr>
        <p:spPr bwMode="auto">
          <a:xfrm>
            <a:off x="2266950" y="19431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 rot="235879">
            <a:off x="2336800" y="2133600"/>
            <a:ext cx="431800" cy="3609975"/>
            <a:chOff x="2984" y="1680"/>
            <a:chExt cx="123" cy="1614"/>
          </a:xfrm>
        </p:grpSpPr>
        <p:sp>
          <p:nvSpPr>
            <p:cNvPr id="11285" name="Freeform 31"/>
            <p:cNvSpPr>
              <a:spLocks/>
            </p:cNvSpPr>
            <p:nvPr/>
          </p:nvSpPr>
          <p:spPr bwMode="auto">
            <a:xfrm>
              <a:off x="2984" y="1680"/>
              <a:ext cx="120" cy="816"/>
            </a:xfrm>
            <a:custGeom>
              <a:avLst/>
              <a:gdLst>
                <a:gd name="T0" fmla="*/ 0 w 120"/>
                <a:gd name="T1" fmla="*/ 816 h 816"/>
                <a:gd name="T2" fmla="*/ 40 w 120"/>
                <a:gd name="T3" fmla="*/ 0 h 816"/>
                <a:gd name="T4" fmla="*/ 120 w 120"/>
                <a:gd name="T5" fmla="*/ 816 h 816"/>
                <a:gd name="T6" fmla="*/ 0 60000 65536"/>
                <a:gd name="T7" fmla="*/ 0 60000 65536"/>
                <a:gd name="T8" fmla="*/ 0 60000 65536"/>
                <a:gd name="T9" fmla="*/ 0 w 120"/>
                <a:gd name="T10" fmla="*/ 0 h 816"/>
                <a:gd name="T11" fmla="*/ 120 w 12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816">
                  <a:moveTo>
                    <a:pt x="0" y="816"/>
                  </a:moveTo>
                  <a:lnTo>
                    <a:pt x="40" y="0"/>
                  </a:lnTo>
                  <a:lnTo>
                    <a:pt x="120" y="816"/>
                  </a:lnTo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32"/>
            <p:cNvSpPr>
              <a:spLocks/>
            </p:cNvSpPr>
            <p:nvPr/>
          </p:nvSpPr>
          <p:spPr bwMode="auto">
            <a:xfrm flipH="1" flipV="1">
              <a:off x="2987" y="2478"/>
              <a:ext cx="120" cy="816"/>
            </a:xfrm>
            <a:custGeom>
              <a:avLst/>
              <a:gdLst>
                <a:gd name="T0" fmla="*/ 0 w 120"/>
                <a:gd name="T1" fmla="*/ 816 h 816"/>
                <a:gd name="T2" fmla="*/ 40 w 120"/>
                <a:gd name="T3" fmla="*/ 0 h 816"/>
                <a:gd name="T4" fmla="*/ 120 w 120"/>
                <a:gd name="T5" fmla="*/ 816 h 816"/>
                <a:gd name="T6" fmla="*/ 0 60000 65536"/>
                <a:gd name="T7" fmla="*/ 0 60000 65536"/>
                <a:gd name="T8" fmla="*/ 0 60000 65536"/>
                <a:gd name="T9" fmla="*/ 0 w 120"/>
                <a:gd name="T10" fmla="*/ 0 h 816"/>
                <a:gd name="T11" fmla="*/ 120 w 12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816">
                  <a:moveTo>
                    <a:pt x="0" y="816"/>
                  </a:moveTo>
                  <a:lnTo>
                    <a:pt x="40" y="0"/>
                  </a:lnTo>
                  <a:lnTo>
                    <a:pt x="120" y="8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9" name="PubChord"/>
          <p:cNvSpPr>
            <a:spLocks noEditPoints="1" noChangeArrowheads="1"/>
          </p:cNvSpPr>
          <p:nvPr/>
        </p:nvSpPr>
        <p:spPr bwMode="auto">
          <a:xfrm rot="7856042">
            <a:off x="2259013" y="3729037"/>
            <a:ext cx="554038" cy="627063"/>
          </a:xfrm>
          <a:custGeom>
            <a:avLst/>
            <a:gdLst>
              <a:gd name="T0" fmla="*/ 29903688 w 21600"/>
              <a:gd name="T1" fmla="*/ 119176865 h 21600"/>
              <a:gd name="T2" fmla="*/ 159355564 w 21600"/>
              <a:gd name="T3" fmla="*/ 298883076 h 21600"/>
              <a:gd name="T4" fmla="*/ 288808108 w 21600"/>
              <a:gd name="T5" fmla="*/ 478589374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772" y="4871"/>
                </a:moveTo>
                <a:cubicBezTo>
                  <a:pt x="616" y="6632"/>
                  <a:pt x="0" y="8693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066" y="21600"/>
                  <a:pt x="15275" y="20886"/>
                  <a:pt x="17114" y="19561"/>
                </a:cubicBezTo>
                <a:lnTo>
                  <a:pt x="1772" y="4871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11280" name="Freeform 43"/>
          <p:cNvSpPr>
            <a:spLocks/>
          </p:cNvSpPr>
          <p:nvPr/>
        </p:nvSpPr>
        <p:spPr bwMode="auto">
          <a:xfrm>
            <a:off x="1733550" y="3995738"/>
            <a:ext cx="1263650" cy="468312"/>
          </a:xfrm>
          <a:custGeom>
            <a:avLst/>
            <a:gdLst>
              <a:gd name="T0" fmla="*/ 0 w 796"/>
              <a:gd name="T1" fmla="*/ 25201536 h 295"/>
              <a:gd name="T2" fmla="*/ 2006044375 w 796"/>
              <a:gd name="T3" fmla="*/ 0 h 295"/>
              <a:gd name="T4" fmla="*/ 1534775950 w 796"/>
              <a:gd name="T5" fmla="*/ 743444506 h 295"/>
              <a:gd name="T6" fmla="*/ 0 w 796"/>
              <a:gd name="T7" fmla="*/ 25201536 h 295"/>
              <a:gd name="T8" fmla="*/ 0 60000 65536"/>
              <a:gd name="T9" fmla="*/ 0 60000 65536"/>
              <a:gd name="T10" fmla="*/ 0 60000 65536"/>
              <a:gd name="T11" fmla="*/ 0 60000 65536"/>
              <a:gd name="T12" fmla="*/ 0 w 796"/>
              <a:gd name="T13" fmla="*/ 0 h 295"/>
              <a:gd name="T14" fmla="*/ 796 w 796"/>
              <a:gd name="T15" fmla="*/ 295 h 2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6" h="295">
                <a:moveTo>
                  <a:pt x="0" y="10"/>
                </a:moveTo>
                <a:lnTo>
                  <a:pt x="796" y="0"/>
                </a:lnTo>
                <a:lnTo>
                  <a:pt x="609" y="295"/>
                </a:lnTo>
                <a:lnTo>
                  <a:pt x="0" y="10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926" name="Text Box 102"/>
          <p:cNvSpPr txBox="1">
            <a:spLocks noChangeArrowheads="1"/>
          </p:cNvSpPr>
          <p:nvPr/>
        </p:nvSpPr>
        <p:spPr bwMode="auto">
          <a:xfrm>
            <a:off x="1116013" y="5805488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б) в русі буде витрачено 30 л? </a:t>
            </a:r>
          </a:p>
        </p:txBody>
      </p:sp>
      <p:grpSp>
        <p:nvGrpSpPr>
          <p:cNvPr id="6" name="Group 104"/>
          <p:cNvGrpSpPr>
            <a:grpSpLocks/>
          </p:cNvGrpSpPr>
          <p:nvPr/>
        </p:nvGrpSpPr>
        <p:grpSpPr bwMode="auto">
          <a:xfrm>
            <a:off x="468313" y="4221163"/>
            <a:ext cx="8640762" cy="1838325"/>
            <a:chOff x="295" y="2659"/>
            <a:chExt cx="5443" cy="1158"/>
          </a:xfrm>
        </p:grpSpPr>
        <p:sp>
          <p:nvSpPr>
            <p:cNvPr id="11283" name="Text Box 35"/>
            <p:cNvSpPr txBox="1">
              <a:spLocks noChangeArrowheads="1"/>
            </p:cNvSpPr>
            <p:nvPr/>
          </p:nvSpPr>
          <p:spPr bwMode="auto">
            <a:xfrm>
              <a:off x="295" y="2659"/>
              <a:ext cx="544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На скільки поділок і в який бік пересунеться стрілка прилада, якщо:</a:t>
              </a:r>
            </a:p>
          </p:txBody>
        </p:sp>
        <p:sp>
          <p:nvSpPr>
            <p:cNvPr id="11284" name="Text Box 103"/>
            <p:cNvSpPr txBox="1">
              <a:spLocks noChangeArrowheads="1"/>
            </p:cNvSpPr>
            <p:nvPr/>
          </p:nvSpPr>
          <p:spPr bwMode="auto">
            <a:xfrm>
              <a:off x="703" y="3294"/>
              <a:ext cx="371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а) у бензобак буде налито ще 20 л бензину;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0000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220000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12000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1463</TotalTime>
  <Words>1014</Words>
  <Application>Microsoft Office PowerPoint</Application>
  <PresentationFormat>Экран (4:3)</PresentationFormat>
  <Paragraphs>372</Paragraphs>
  <Slides>21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Palatino Linotype</vt:lpstr>
      <vt:lpstr>Century Gothic</vt:lpstr>
      <vt:lpstr>Courier New</vt:lpstr>
      <vt:lpstr>Tahoma</vt:lpstr>
      <vt:lpstr>Times New Roman</vt:lpstr>
      <vt:lpstr>Monotype Corsiva</vt:lpstr>
      <vt:lpstr>Arial Cyr</vt:lpstr>
      <vt:lpstr>Исполнительная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ADMINISTRATION</dc:creator>
  <cp:lastModifiedBy>Admin</cp:lastModifiedBy>
  <cp:revision>178</cp:revision>
  <dcterms:created xsi:type="dcterms:W3CDTF">2005-01-21T12:07:10Z</dcterms:created>
  <dcterms:modified xsi:type="dcterms:W3CDTF">2016-12-09T07:25:26Z</dcterms:modified>
</cp:coreProperties>
</file>