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83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3" r:id="rId18"/>
    <p:sldId id="271" r:id="rId19"/>
    <p:sldId id="274" r:id="rId20"/>
    <p:sldId id="272" r:id="rId21"/>
    <p:sldId id="276" r:id="rId22"/>
    <p:sldId id="277" r:id="rId23"/>
    <p:sldId id="281" r:id="rId24"/>
    <p:sldId id="279" r:id="rId25"/>
    <p:sldId id="282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0684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CA94-6AC1-4292-B754-958C29FDA0A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DC4863B-B696-4D5C-9D91-8EEA21541FCF}">
      <dgm:prSet phldrT="[Текст]"/>
      <dgm:spPr/>
      <dgm:t>
        <a:bodyPr/>
        <a:lstStyle/>
        <a:p>
          <a:r>
            <a:rPr lang="uk-UA" i="1" noProof="0" dirty="0" smtClean="0">
              <a:solidFill>
                <a:srgbClr val="FF0000"/>
              </a:solidFill>
            </a:rPr>
            <a:t>1</a:t>
          </a:r>
        </a:p>
      </dgm:t>
    </dgm:pt>
    <dgm:pt modelId="{51D0A809-AD55-403E-BC10-09570CC803C8}" type="parTrans" cxnId="{76397DAE-FB32-4CE0-A22A-CB2431BE42FB}">
      <dgm:prSet/>
      <dgm:spPr/>
      <dgm:t>
        <a:bodyPr/>
        <a:lstStyle/>
        <a:p>
          <a:endParaRPr lang="uk-UA"/>
        </a:p>
      </dgm:t>
    </dgm:pt>
    <dgm:pt modelId="{5E8E6E69-E11E-4E4B-A9BA-3CE361695832}" type="sibTrans" cxnId="{76397DAE-FB32-4CE0-A22A-CB2431BE42FB}">
      <dgm:prSet/>
      <dgm:spPr/>
      <dgm:t>
        <a:bodyPr/>
        <a:lstStyle/>
        <a:p>
          <a:endParaRPr lang="uk-UA"/>
        </a:p>
      </dgm:t>
    </dgm:pt>
    <dgm:pt modelId="{AD868285-2483-4EC9-81E6-747D32BFB381}">
      <dgm:prSet phldrT="[Текст]"/>
      <dgm:spPr/>
      <dgm:t>
        <a:bodyPr/>
        <a:lstStyle/>
        <a:p>
          <a:r>
            <a:rPr lang="ru-RU" dirty="0" smtClean="0"/>
            <a:t>Як </a:t>
          </a:r>
          <a:r>
            <a:rPr lang="ru-RU" dirty="0" err="1" smtClean="0"/>
            <a:t>розпізнавати</a:t>
          </a:r>
          <a:r>
            <a:rPr lang="ru-RU" dirty="0" smtClean="0"/>
            <a:t> та </a:t>
          </a:r>
          <a:r>
            <a:rPr lang="ru-RU" dirty="0" err="1" smtClean="0"/>
            <a:t>називати</a:t>
          </a:r>
          <a:r>
            <a:rPr lang="ru-RU" dirty="0" smtClean="0"/>
            <a:t> </a:t>
          </a:r>
          <a:r>
            <a:rPr lang="ru-RU" dirty="0" err="1" smtClean="0"/>
            <a:t>елементи</a:t>
          </a:r>
          <a:r>
            <a:rPr lang="ru-RU" dirty="0" smtClean="0"/>
            <a:t> </a:t>
          </a:r>
          <a:r>
            <a:rPr lang="ru-RU" dirty="0" err="1" smtClean="0"/>
            <a:t>трикутників</a:t>
          </a:r>
          <a:r>
            <a:rPr lang="ru-RU" dirty="0" smtClean="0"/>
            <a:t>, </a:t>
          </a:r>
          <a:r>
            <a:rPr lang="ru-RU" dirty="0" err="1" smtClean="0"/>
            <a:t>зображених</a:t>
          </a:r>
          <a:r>
            <a:rPr lang="ru-RU" dirty="0" smtClean="0"/>
            <a:t> на рисунку</a:t>
          </a:r>
          <a:endParaRPr lang="uk-UA" i="1" noProof="0" dirty="0" smtClean="0"/>
        </a:p>
      </dgm:t>
    </dgm:pt>
    <dgm:pt modelId="{73C67137-3D54-48AC-BDF5-89BF36CD96E6}" type="parTrans" cxnId="{919BA709-C095-4F27-BBAD-D46FEF82DB60}">
      <dgm:prSet/>
      <dgm:spPr/>
      <dgm:t>
        <a:bodyPr/>
        <a:lstStyle/>
        <a:p>
          <a:endParaRPr lang="uk-UA"/>
        </a:p>
      </dgm:t>
    </dgm:pt>
    <dgm:pt modelId="{82A0C42D-FFD5-4487-922F-DFF1B7111664}" type="sibTrans" cxnId="{919BA709-C095-4F27-BBAD-D46FEF82DB60}">
      <dgm:prSet/>
      <dgm:spPr/>
      <dgm:t>
        <a:bodyPr/>
        <a:lstStyle/>
        <a:p>
          <a:endParaRPr lang="uk-UA"/>
        </a:p>
      </dgm:t>
    </dgm:pt>
    <dgm:pt modelId="{8C1A6548-600E-473C-90AA-605BFE8A1C5A}">
      <dgm:prSet phldrT="[Текст]"/>
      <dgm:spPr/>
      <dgm:t>
        <a:bodyPr/>
        <a:lstStyle/>
        <a:p>
          <a:r>
            <a:rPr lang="uk-UA" i="0" noProof="0" dirty="0" smtClean="0"/>
            <a:t>Якими бувають трикутники </a:t>
          </a:r>
        </a:p>
      </dgm:t>
    </dgm:pt>
    <dgm:pt modelId="{5070FE7A-9867-4DE7-8B28-4727CB36EBAE}" type="parTrans" cxnId="{E327A5FE-C75F-46F5-81FC-03AC1D0CDE09}">
      <dgm:prSet/>
      <dgm:spPr/>
      <dgm:t>
        <a:bodyPr/>
        <a:lstStyle/>
        <a:p>
          <a:endParaRPr lang="uk-UA"/>
        </a:p>
      </dgm:t>
    </dgm:pt>
    <dgm:pt modelId="{91CE2D00-7A58-4B25-B6F0-56C8ADF9AC86}" type="sibTrans" cxnId="{E327A5FE-C75F-46F5-81FC-03AC1D0CDE09}">
      <dgm:prSet/>
      <dgm:spPr/>
      <dgm:t>
        <a:bodyPr/>
        <a:lstStyle/>
        <a:p>
          <a:endParaRPr lang="uk-UA"/>
        </a:p>
      </dgm:t>
    </dgm:pt>
    <dgm:pt modelId="{7A2160E9-59F8-45E8-B8A2-5009C811D14A}">
      <dgm:prSet phldrT="[Текст]"/>
      <dgm:spPr/>
      <dgm:t>
        <a:bodyPr/>
        <a:lstStyle/>
        <a:p>
          <a:r>
            <a:rPr lang="uk-UA" i="0" noProof="0" dirty="0" smtClean="0">
              <a:solidFill>
                <a:schemeClr val="tx1"/>
              </a:solidFill>
            </a:rPr>
            <a:t>Як будувати медіану, бісектрису, висоту трикутника</a:t>
          </a:r>
        </a:p>
      </dgm:t>
    </dgm:pt>
    <dgm:pt modelId="{060E319F-F32F-40C4-85D8-FB917973A79D}" type="parTrans" cxnId="{E06B12C2-98E1-4F86-8F9F-DB96DC72D1D4}">
      <dgm:prSet/>
      <dgm:spPr/>
      <dgm:t>
        <a:bodyPr/>
        <a:lstStyle/>
        <a:p>
          <a:endParaRPr lang="uk-UA"/>
        </a:p>
      </dgm:t>
    </dgm:pt>
    <dgm:pt modelId="{0A716C17-C2CA-40D7-BB7E-6F8933D6EBF2}" type="sibTrans" cxnId="{E06B12C2-98E1-4F86-8F9F-DB96DC72D1D4}">
      <dgm:prSet/>
      <dgm:spPr/>
      <dgm:t>
        <a:bodyPr/>
        <a:lstStyle/>
        <a:p>
          <a:endParaRPr lang="uk-UA"/>
        </a:p>
      </dgm:t>
    </dgm:pt>
    <dgm:pt modelId="{A284D45B-A2D0-439D-8739-CBBCFF9C81EA}">
      <dgm:prSet phldrT="[Текст]"/>
      <dgm:spPr/>
      <dgm:t>
        <a:bodyPr/>
        <a:lstStyle/>
        <a:p>
          <a:r>
            <a:rPr lang="uk-UA" i="1" noProof="0" dirty="0" smtClean="0">
              <a:solidFill>
                <a:srgbClr val="FF0000"/>
              </a:solidFill>
            </a:rPr>
            <a:t>2</a:t>
          </a:r>
        </a:p>
      </dgm:t>
    </dgm:pt>
    <dgm:pt modelId="{7ACB2456-082D-4700-B1D9-54C5D520E5D8}" type="parTrans" cxnId="{1E01A3F4-2C9D-40C0-B1D6-E5E28571559F}">
      <dgm:prSet/>
      <dgm:spPr/>
      <dgm:t>
        <a:bodyPr/>
        <a:lstStyle/>
        <a:p>
          <a:endParaRPr lang="uk-UA"/>
        </a:p>
      </dgm:t>
    </dgm:pt>
    <dgm:pt modelId="{73F5EBFE-C33E-4E1D-9AD7-57811D9E032D}" type="sibTrans" cxnId="{1E01A3F4-2C9D-40C0-B1D6-E5E28571559F}">
      <dgm:prSet/>
      <dgm:spPr/>
      <dgm:t>
        <a:bodyPr/>
        <a:lstStyle/>
        <a:p>
          <a:endParaRPr lang="uk-UA"/>
        </a:p>
      </dgm:t>
    </dgm:pt>
    <dgm:pt modelId="{E3C83B1E-94CD-457E-8C87-9E8D1B4B6C22}">
      <dgm:prSet phldrT="[Текст]"/>
      <dgm:spPr/>
      <dgm:t>
        <a:bodyPr/>
        <a:lstStyle/>
        <a:p>
          <a:r>
            <a:rPr lang="uk-UA" i="1" noProof="0" dirty="0" smtClean="0">
              <a:solidFill>
                <a:srgbClr val="FF0000"/>
              </a:solidFill>
            </a:rPr>
            <a:t>3</a:t>
          </a:r>
        </a:p>
      </dgm:t>
    </dgm:pt>
    <dgm:pt modelId="{B53A75E0-4FFF-405E-8232-B1FBAEF613A5}" type="parTrans" cxnId="{F38B8DBD-EBC3-43E7-9823-B5A824F4210F}">
      <dgm:prSet/>
      <dgm:spPr/>
      <dgm:t>
        <a:bodyPr/>
        <a:lstStyle/>
        <a:p>
          <a:endParaRPr lang="uk-UA"/>
        </a:p>
      </dgm:t>
    </dgm:pt>
    <dgm:pt modelId="{5DA33099-DAF5-416F-B5DA-5E99E1BAFB58}" type="sibTrans" cxnId="{F38B8DBD-EBC3-43E7-9823-B5A824F4210F}">
      <dgm:prSet/>
      <dgm:spPr/>
      <dgm:t>
        <a:bodyPr/>
        <a:lstStyle/>
        <a:p>
          <a:endParaRPr lang="uk-UA"/>
        </a:p>
      </dgm:t>
    </dgm:pt>
    <dgm:pt modelId="{4D0C27B7-986C-4618-BB06-366F70603F74}">
      <dgm:prSet phldrT="[Текст]"/>
      <dgm:spPr/>
      <dgm:t>
        <a:bodyPr/>
        <a:lstStyle/>
        <a:p>
          <a:r>
            <a:rPr lang="uk-UA" i="1" noProof="0" dirty="0" smtClean="0">
              <a:solidFill>
                <a:srgbClr val="FF0000"/>
              </a:solidFill>
            </a:rPr>
            <a:t>4</a:t>
          </a:r>
        </a:p>
      </dgm:t>
    </dgm:pt>
    <dgm:pt modelId="{34FE2DEF-81C6-456D-8D35-C12B9C67F056}" type="parTrans" cxnId="{DEA52B88-F877-460A-9087-9A2FFD8D979B}">
      <dgm:prSet/>
      <dgm:spPr/>
      <dgm:t>
        <a:bodyPr/>
        <a:lstStyle/>
        <a:p>
          <a:endParaRPr lang="ru-RU"/>
        </a:p>
      </dgm:t>
    </dgm:pt>
    <dgm:pt modelId="{692498F9-2AB2-472F-9DD1-33C1FA53AD06}" type="sibTrans" cxnId="{DEA52B88-F877-460A-9087-9A2FFD8D979B}">
      <dgm:prSet/>
      <dgm:spPr/>
      <dgm:t>
        <a:bodyPr/>
        <a:lstStyle/>
        <a:p>
          <a:endParaRPr lang="ru-RU"/>
        </a:p>
      </dgm:t>
    </dgm:pt>
    <dgm:pt modelId="{56F6ADB3-6523-4F8E-AC11-A6ABEDC0806A}">
      <dgm:prSet/>
      <dgm:spPr/>
      <dgm:t>
        <a:bodyPr/>
        <a:lstStyle/>
        <a:p>
          <a:r>
            <a:rPr lang="uk-UA" i="0" noProof="0" dirty="0" smtClean="0"/>
            <a:t>Як </a:t>
          </a:r>
          <a:r>
            <a:rPr lang="ru-RU" dirty="0" err="1" smtClean="0"/>
            <a:t>обчислювати</a:t>
          </a:r>
          <a:r>
            <a:rPr lang="ru-RU" dirty="0" smtClean="0"/>
            <a:t> </a:t>
          </a:r>
          <a:r>
            <a:rPr lang="ru-RU" dirty="0" err="1" smtClean="0"/>
            <a:t>сторони</a:t>
          </a:r>
          <a:r>
            <a:rPr lang="ru-RU" dirty="0" smtClean="0"/>
            <a:t> </a:t>
          </a:r>
          <a:r>
            <a:rPr lang="ru-RU" dirty="0" err="1" smtClean="0"/>
            <a:t>трикутника</a:t>
          </a:r>
          <a:r>
            <a:rPr lang="ru-RU" dirty="0" smtClean="0"/>
            <a:t> за </a:t>
          </a:r>
          <a:r>
            <a:rPr lang="ru-RU" dirty="0" err="1" smtClean="0"/>
            <a:t>відомим</a:t>
          </a:r>
          <a:r>
            <a:rPr lang="ru-RU" dirty="0" smtClean="0"/>
            <a:t> периметром та </a:t>
          </a:r>
          <a:r>
            <a:rPr lang="ru-RU" dirty="0" err="1" smtClean="0"/>
            <a:t>навпаки</a:t>
          </a:r>
          <a:endParaRPr lang="ru-RU" dirty="0"/>
        </a:p>
      </dgm:t>
    </dgm:pt>
    <dgm:pt modelId="{6900BC9F-D7F6-4C4F-9F28-53652515F996}" type="parTrans" cxnId="{4FB41610-7813-48A8-A967-01599F55446D}">
      <dgm:prSet/>
      <dgm:spPr/>
    </dgm:pt>
    <dgm:pt modelId="{8B4AC44D-CB28-4F0F-B4F1-2BB98A7F7512}" type="sibTrans" cxnId="{4FB41610-7813-48A8-A967-01599F55446D}">
      <dgm:prSet/>
      <dgm:spPr/>
    </dgm:pt>
    <dgm:pt modelId="{697B6F09-009E-4B0A-A479-9CAAF94F7CFB}" type="pres">
      <dgm:prSet presAssocID="{AB83CA94-6AC1-4292-B754-958C29FDA0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0CB0315-8956-467B-A42E-46540B47259E}" type="pres">
      <dgm:prSet presAssocID="{2DC4863B-B696-4D5C-9D91-8EEA21541FCF}" presName="composite" presStyleCnt="0"/>
      <dgm:spPr/>
    </dgm:pt>
    <dgm:pt modelId="{F9E0D40E-B23F-4470-AE21-9F49049CD574}" type="pres">
      <dgm:prSet presAssocID="{2DC4863B-B696-4D5C-9D91-8EEA21541FC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09F60B-3856-4E62-B0DD-50D9C8B44912}" type="pres">
      <dgm:prSet presAssocID="{2DC4863B-B696-4D5C-9D91-8EEA21541FC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C85BC3-54F8-459B-9697-2FB928333F36}" type="pres">
      <dgm:prSet presAssocID="{5E8E6E69-E11E-4E4B-A9BA-3CE361695832}" presName="sp" presStyleCnt="0"/>
      <dgm:spPr/>
    </dgm:pt>
    <dgm:pt modelId="{86B419EE-8524-4A22-BA92-1833456EE7CB}" type="pres">
      <dgm:prSet presAssocID="{A284D45B-A2D0-439D-8739-CBBCFF9C81EA}" presName="composite" presStyleCnt="0"/>
      <dgm:spPr/>
    </dgm:pt>
    <dgm:pt modelId="{FAAAC65F-DC8F-4890-9A13-5422F7E6BD5A}" type="pres">
      <dgm:prSet presAssocID="{A284D45B-A2D0-439D-8739-CBBCFF9C81E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5FB0CE-CD6E-4B22-8146-4B60D7A13F1D}" type="pres">
      <dgm:prSet presAssocID="{A284D45B-A2D0-439D-8739-CBBCFF9C81E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4F91CA-9FEA-476B-91CC-A2FCEE6FED63}" type="pres">
      <dgm:prSet presAssocID="{73F5EBFE-C33E-4E1D-9AD7-57811D9E032D}" presName="sp" presStyleCnt="0"/>
      <dgm:spPr/>
    </dgm:pt>
    <dgm:pt modelId="{918DB0E4-EC7C-427C-8B8A-49943A6F5D50}" type="pres">
      <dgm:prSet presAssocID="{E3C83B1E-94CD-457E-8C87-9E8D1B4B6C22}" presName="composite" presStyleCnt="0"/>
      <dgm:spPr/>
    </dgm:pt>
    <dgm:pt modelId="{42EF1744-90E2-4C1C-A0E8-334F624CCB06}" type="pres">
      <dgm:prSet presAssocID="{E3C83B1E-94CD-457E-8C87-9E8D1B4B6C2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65327A-01AD-445C-AFED-A0D33064D80C}" type="pres">
      <dgm:prSet presAssocID="{E3C83B1E-94CD-457E-8C87-9E8D1B4B6C2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939DE2-3DE7-436B-A229-54D494DAD713}" type="pres">
      <dgm:prSet presAssocID="{5DA33099-DAF5-416F-B5DA-5E99E1BAFB58}" presName="sp" presStyleCnt="0"/>
      <dgm:spPr/>
    </dgm:pt>
    <dgm:pt modelId="{B7B17E84-541A-4D20-BCFF-2CD534B20FB1}" type="pres">
      <dgm:prSet presAssocID="{4D0C27B7-986C-4618-BB06-366F70603F74}" presName="composite" presStyleCnt="0"/>
      <dgm:spPr/>
    </dgm:pt>
    <dgm:pt modelId="{B3595247-37CB-4303-9B48-F2A960816B7A}" type="pres">
      <dgm:prSet presAssocID="{4D0C27B7-986C-4618-BB06-366F70603F7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DBA18-026E-409F-884F-F87D08F8EEC2}" type="pres">
      <dgm:prSet presAssocID="{4D0C27B7-986C-4618-BB06-366F70603F7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58F46F-FBCC-4F9E-9C7D-B39568280DBA}" type="presOf" srcId="{56F6ADB3-6523-4F8E-AC11-A6ABEDC0806A}" destId="{CDADBA18-026E-409F-884F-F87D08F8EEC2}" srcOrd="0" destOrd="0" presId="urn:microsoft.com/office/officeart/2005/8/layout/chevron2"/>
    <dgm:cxn modelId="{E327A5FE-C75F-46F5-81FC-03AC1D0CDE09}" srcId="{A284D45B-A2D0-439D-8739-CBBCFF9C81EA}" destId="{8C1A6548-600E-473C-90AA-605BFE8A1C5A}" srcOrd="0" destOrd="0" parTransId="{5070FE7A-9867-4DE7-8B28-4727CB36EBAE}" sibTransId="{91CE2D00-7A58-4B25-B6F0-56C8ADF9AC86}"/>
    <dgm:cxn modelId="{00F885F4-D4F1-4AB3-B14F-5782BAC8DE6C}" type="presOf" srcId="{7A2160E9-59F8-45E8-B8A2-5009C811D14A}" destId="{3D65327A-01AD-445C-AFED-A0D33064D80C}" srcOrd="0" destOrd="0" presId="urn:microsoft.com/office/officeart/2005/8/layout/chevron2"/>
    <dgm:cxn modelId="{1B987EB2-D067-4B4F-AE40-A579632B0C5D}" type="presOf" srcId="{A284D45B-A2D0-439D-8739-CBBCFF9C81EA}" destId="{FAAAC65F-DC8F-4890-9A13-5422F7E6BD5A}" srcOrd="0" destOrd="0" presId="urn:microsoft.com/office/officeart/2005/8/layout/chevron2"/>
    <dgm:cxn modelId="{54DED1AB-12A4-4649-90F5-708BC6892547}" type="presOf" srcId="{AD868285-2483-4EC9-81E6-747D32BFB381}" destId="{9609F60B-3856-4E62-B0DD-50D9C8B44912}" srcOrd="0" destOrd="0" presId="urn:microsoft.com/office/officeart/2005/8/layout/chevron2"/>
    <dgm:cxn modelId="{2970F7CE-C7CA-4330-99E3-C3F53FF6B21E}" type="presOf" srcId="{8C1A6548-600E-473C-90AA-605BFE8A1C5A}" destId="{FF5FB0CE-CD6E-4B22-8146-4B60D7A13F1D}" srcOrd="0" destOrd="0" presId="urn:microsoft.com/office/officeart/2005/8/layout/chevron2"/>
    <dgm:cxn modelId="{F10434F4-2E2D-403E-BDD0-A90FEF58E718}" type="presOf" srcId="{4D0C27B7-986C-4618-BB06-366F70603F74}" destId="{B3595247-37CB-4303-9B48-F2A960816B7A}" srcOrd="0" destOrd="0" presId="urn:microsoft.com/office/officeart/2005/8/layout/chevron2"/>
    <dgm:cxn modelId="{E06B12C2-98E1-4F86-8F9F-DB96DC72D1D4}" srcId="{E3C83B1E-94CD-457E-8C87-9E8D1B4B6C22}" destId="{7A2160E9-59F8-45E8-B8A2-5009C811D14A}" srcOrd="0" destOrd="0" parTransId="{060E319F-F32F-40C4-85D8-FB917973A79D}" sibTransId="{0A716C17-C2CA-40D7-BB7E-6F8933D6EBF2}"/>
    <dgm:cxn modelId="{F99AB476-0354-4E2C-9667-5085FFC4221F}" type="presOf" srcId="{E3C83B1E-94CD-457E-8C87-9E8D1B4B6C22}" destId="{42EF1744-90E2-4C1C-A0E8-334F624CCB06}" srcOrd="0" destOrd="0" presId="urn:microsoft.com/office/officeart/2005/8/layout/chevron2"/>
    <dgm:cxn modelId="{919BA709-C095-4F27-BBAD-D46FEF82DB60}" srcId="{2DC4863B-B696-4D5C-9D91-8EEA21541FCF}" destId="{AD868285-2483-4EC9-81E6-747D32BFB381}" srcOrd="0" destOrd="0" parTransId="{73C67137-3D54-48AC-BDF5-89BF36CD96E6}" sibTransId="{82A0C42D-FFD5-4487-922F-DFF1B7111664}"/>
    <dgm:cxn modelId="{4FB41610-7813-48A8-A967-01599F55446D}" srcId="{4D0C27B7-986C-4618-BB06-366F70603F74}" destId="{56F6ADB3-6523-4F8E-AC11-A6ABEDC0806A}" srcOrd="0" destOrd="0" parTransId="{6900BC9F-D7F6-4C4F-9F28-53652515F996}" sibTransId="{8B4AC44D-CB28-4F0F-B4F1-2BB98A7F7512}"/>
    <dgm:cxn modelId="{9130DDFA-82A8-4C05-AB96-CDB39D37F2ED}" type="presOf" srcId="{2DC4863B-B696-4D5C-9D91-8EEA21541FCF}" destId="{F9E0D40E-B23F-4470-AE21-9F49049CD574}" srcOrd="0" destOrd="0" presId="urn:microsoft.com/office/officeart/2005/8/layout/chevron2"/>
    <dgm:cxn modelId="{76397DAE-FB32-4CE0-A22A-CB2431BE42FB}" srcId="{AB83CA94-6AC1-4292-B754-958C29FDA0A6}" destId="{2DC4863B-B696-4D5C-9D91-8EEA21541FCF}" srcOrd="0" destOrd="0" parTransId="{51D0A809-AD55-403E-BC10-09570CC803C8}" sibTransId="{5E8E6E69-E11E-4E4B-A9BA-3CE361695832}"/>
    <dgm:cxn modelId="{F38B8DBD-EBC3-43E7-9823-B5A824F4210F}" srcId="{AB83CA94-6AC1-4292-B754-958C29FDA0A6}" destId="{E3C83B1E-94CD-457E-8C87-9E8D1B4B6C22}" srcOrd="2" destOrd="0" parTransId="{B53A75E0-4FFF-405E-8232-B1FBAEF613A5}" sibTransId="{5DA33099-DAF5-416F-B5DA-5E99E1BAFB58}"/>
    <dgm:cxn modelId="{1E01A3F4-2C9D-40C0-B1D6-E5E28571559F}" srcId="{AB83CA94-6AC1-4292-B754-958C29FDA0A6}" destId="{A284D45B-A2D0-439D-8739-CBBCFF9C81EA}" srcOrd="1" destOrd="0" parTransId="{7ACB2456-082D-4700-B1D9-54C5D520E5D8}" sibTransId="{73F5EBFE-C33E-4E1D-9AD7-57811D9E032D}"/>
    <dgm:cxn modelId="{DEA52B88-F877-460A-9087-9A2FFD8D979B}" srcId="{AB83CA94-6AC1-4292-B754-958C29FDA0A6}" destId="{4D0C27B7-986C-4618-BB06-366F70603F74}" srcOrd="3" destOrd="0" parTransId="{34FE2DEF-81C6-456D-8D35-C12B9C67F056}" sibTransId="{692498F9-2AB2-472F-9DD1-33C1FA53AD06}"/>
    <dgm:cxn modelId="{46B16373-C97D-452F-817C-A86E9510A6EF}" type="presOf" srcId="{AB83CA94-6AC1-4292-B754-958C29FDA0A6}" destId="{697B6F09-009E-4B0A-A479-9CAAF94F7CFB}" srcOrd="0" destOrd="0" presId="urn:microsoft.com/office/officeart/2005/8/layout/chevron2"/>
    <dgm:cxn modelId="{E4F2DB2C-51B3-46C9-9C06-34160AE61B3E}" type="presParOf" srcId="{697B6F09-009E-4B0A-A479-9CAAF94F7CFB}" destId="{E0CB0315-8956-467B-A42E-46540B47259E}" srcOrd="0" destOrd="0" presId="urn:microsoft.com/office/officeart/2005/8/layout/chevron2"/>
    <dgm:cxn modelId="{72924F7D-3EA3-432C-A6CE-235BC9383F8D}" type="presParOf" srcId="{E0CB0315-8956-467B-A42E-46540B47259E}" destId="{F9E0D40E-B23F-4470-AE21-9F49049CD574}" srcOrd="0" destOrd="0" presId="urn:microsoft.com/office/officeart/2005/8/layout/chevron2"/>
    <dgm:cxn modelId="{87B6CDCC-E36B-47B6-9BAB-8696FC60C2F0}" type="presParOf" srcId="{E0CB0315-8956-467B-A42E-46540B47259E}" destId="{9609F60B-3856-4E62-B0DD-50D9C8B44912}" srcOrd="1" destOrd="0" presId="urn:microsoft.com/office/officeart/2005/8/layout/chevron2"/>
    <dgm:cxn modelId="{1E9A5BD9-84FC-44E4-BC2B-81266E139104}" type="presParOf" srcId="{697B6F09-009E-4B0A-A479-9CAAF94F7CFB}" destId="{B5C85BC3-54F8-459B-9697-2FB928333F36}" srcOrd="1" destOrd="0" presId="urn:microsoft.com/office/officeart/2005/8/layout/chevron2"/>
    <dgm:cxn modelId="{3DEFF6DE-E087-4E10-B69F-13649969B6A8}" type="presParOf" srcId="{697B6F09-009E-4B0A-A479-9CAAF94F7CFB}" destId="{86B419EE-8524-4A22-BA92-1833456EE7CB}" srcOrd="2" destOrd="0" presId="urn:microsoft.com/office/officeart/2005/8/layout/chevron2"/>
    <dgm:cxn modelId="{36CE343D-0921-4264-8798-AB96413DFF23}" type="presParOf" srcId="{86B419EE-8524-4A22-BA92-1833456EE7CB}" destId="{FAAAC65F-DC8F-4890-9A13-5422F7E6BD5A}" srcOrd="0" destOrd="0" presId="urn:microsoft.com/office/officeart/2005/8/layout/chevron2"/>
    <dgm:cxn modelId="{67C08F97-E7C9-4048-833A-672CCF6BC6A5}" type="presParOf" srcId="{86B419EE-8524-4A22-BA92-1833456EE7CB}" destId="{FF5FB0CE-CD6E-4B22-8146-4B60D7A13F1D}" srcOrd="1" destOrd="0" presId="urn:microsoft.com/office/officeart/2005/8/layout/chevron2"/>
    <dgm:cxn modelId="{03321C68-1041-4C4E-9798-A0DB8387498E}" type="presParOf" srcId="{697B6F09-009E-4B0A-A479-9CAAF94F7CFB}" destId="{984F91CA-9FEA-476B-91CC-A2FCEE6FED63}" srcOrd="3" destOrd="0" presId="urn:microsoft.com/office/officeart/2005/8/layout/chevron2"/>
    <dgm:cxn modelId="{57F97958-511E-45F5-A396-1D628F590DAF}" type="presParOf" srcId="{697B6F09-009E-4B0A-A479-9CAAF94F7CFB}" destId="{918DB0E4-EC7C-427C-8B8A-49943A6F5D50}" srcOrd="4" destOrd="0" presId="urn:microsoft.com/office/officeart/2005/8/layout/chevron2"/>
    <dgm:cxn modelId="{C006363E-14E3-468B-A4A3-8D42A3A493CE}" type="presParOf" srcId="{918DB0E4-EC7C-427C-8B8A-49943A6F5D50}" destId="{42EF1744-90E2-4C1C-A0E8-334F624CCB06}" srcOrd="0" destOrd="0" presId="urn:microsoft.com/office/officeart/2005/8/layout/chevron2"/>
    <dgm:cxn modelId="{279EE65E-5D96-448D-830F-91D553B7DB2F}" type="presParOf" srcId="{918DB0E4-EC7C-427C-8B8A-49943A6F5D50}" destId="{3D65327A-01AD-445C-AFED-A0D33064D80C}" srcOrd="1" destOrd="0" presId="urn:microsoft.com/office/officeart/2005/8/layout/chevron2"/>
    <dgm:cxn modelId="{0279B641-1AA8-430A-B541-31C8E566E4B5}" type="presParOf" srcId="{697B6F09-009E-4B0A-A479-9CAAF94F7CFB}" destId="{B3939DE2-3DE7-436B-A229-54D494DAD713}" srcOrd="5" destOrd="0" presId="urn:microsoft.com/office/officeart/2005/8/layout/chevron2"/>
    <dgm:cxn modelId="{98FA448D-04E4-49CA-B835-D1E6AF16828E}" type="presParOf" srcId="{697B6F09-009E-4B0A-A479-9CAAF94F7CFB}" destId="{B7B17E84-541A-4D20-BCFF-2CD534B20FB1}" srcOrd="6" destOrd="0" presId="urn:microsoft.com/office/officeart/2005/8/layout/chevron2"/>
    <dgm:cxn modelId="{96A2A71B-F360-42EC-82EF-2A6DB87DAE21}" type="presParOf" srcId="{B7B17E84-541A-4D20-BCFF-2CD534B20FB1}" destId="{B3595247-37CB-4303-9B48-F2A960816B7A}" srcOrd="0" destOrd="0" presId="urn:microsoft.com/office/officeart/2005/8/layout/chevron2"/>
    <dgm:cxn modelId="{7028A9F8-69A2-4996-B4E3-910D6BF06F35}" type="presParOf" srcId="{B7B17E84-541A-4D20-BCFF-2CD534B20FB1}" destId="{CDADBA18-026E-409F-884F-F87D08F8EEC2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4A8CE1-2E2B-40B2-B0AB-3D75B7422A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0D3D48-7541-47CD-A185-B1162FAC400E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Гострокутн</a:t>
          </a:r>
          <a:r>
            <a:rPr lang="uk-UA" dirty="0" smtClean="0">
              <a:solidFill>
                <a:schemeClr val="tx1"/>
              </a:solidFill>
            </a:rPr>
            <a:t>і</a:t>
          </a:r>
          <a:endParaRPr lang="ru-RU" dirty="0">
            <a:solidFill>
              <a:schemeClr val="tx1"/>
            </a:solidFill>
          </a:endParaRPr>
        </a:p>
      </dgm:t>
    </dgm:pt>
    <dgm:pt modelId="{B575B3E4-3D4E-401C-AB45-F371CF69F1F1}" type="parTrans" cxnId="{0B03FF8B-5AB9-49DC-88E3-C93AF72E1240}">
      <dgm:prSet/>
      <dgm:spPr/>
      <dgm:t>
        <a:bodyPr/>
        <a:lstStyle/>
        <a:p>
          <a:endParaRPr lang="ru-RU"/>
        </a:p>
      </dgm:t>
    </dgm:pt>
    <dgm:pt modelId="{D580956D-8D92-42BB-9107-32EC705B3369}" type="sibTrans" cxnId="{0B03FF8B-5AB9-49DC-88E3-C93AF72E1240}">
      <dgm:prSet/>
      <dgm:spPr/>
      <dgm:t>
        <a:bodyPr/>
        <a:lstStyle/>
        <a:p>
          <a:endParaRPr lang="ru-RU"/>
        </a:p>
      </dgm:t>
    </dgm:pt>
    <dgm:pt modelId="{8E947E4A-5AA8-4215-A768-5D0AA24C9340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Прямокутні</a:t>
          </a:r>
          <a:endParaRPr lang="ru-RU" dirty="0">
            <a:solidFill>
              <a:schemeClr val="tx1"/>
            </a:solidFill>
          </a:endParaRPr>
        </a:p>
      </dgm:t>
    </dgm:pt>
    <dgm:pt modelId="{FEBD28C9-2ED4-404B-BD8F-5609E6C3EE08}" type="parTrans" cxnId="{0DCA07ED-253B-40D7-9AF5-24B4AAFF5133}">
      <dgm:prSet/>
      <dgm:spPr/>
      <dgm:t>
        <a:bodyPr/>
        <a:lstStyle/>
        <a:p>
          <a:endParaRPr lang="ru-RU"/>
        </a:p>
      </dgm:t>
    </dgm:pt>
    <dgm:pt modelId="{783B8230-0BC6-4709-803B-DD7824628A71}" type="sibTrans" cxnId="{0DCA07ED-253B-40D7-9AF5-24B4AAFF5133}">
      <dgm:prSet/>
      <dgm:spPr/>
      <dgm:t>
        <a:bodyPr/>
        <a:lstStyle/>
        <a:p>
          <a:endParaRPr lang="ru-RU"/>
        </a:p>
      </dgm:t>
    </dgm:pt>
    <dgm:pt modelId="{4146A811-1C87-464A-A87D-6484C79B5C75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Тупокутні</a:t>
          </a:r>
          <a:endParaRPr lang="ru-RU" dirty="0">
            <a:solidFill>
              <a:schemeClr val="tx1"/>
            </a:solidFill>
          </a:endParaRPr>
        </a:p>
      </dgm:t>
    </dgm:pt>
    <dgm:pt modelId="{EBDD9504-0B33-4E12-919E-DED473E13F99}" type="parTrans" cxnId="{8AAAA96D-06A2-4CEE-8FE2-E1DD1EB130F8}">
      <dgm:prSet/>
      <dgm:spPr/>
      <dgm:t>
        <a:bodyPr/>
        <a:lstStyle/>
        <a:p>
          <a:endParaRPr lang="ru-RU"/>
        </a:p>
      </dgm:t>
    </dgm:pt>
    <dgm:pt modelId="{AE927473-B3E6-4DFE-AD5B-1593086AB7E4}" type="sibTrans" cxnId="{8AAAA96D-06A2-4CEE-8FE2-E1DD1EB130F8}">
      <dgm:prSet/>
      <dgm:spPr/>
      <dgm:t>
        <a:bodyPr/>
        <a:lstStyle/>
        <a:p>
          <a:endParaRPr lang="ru-RU"/>
        </a:p>
      </dgm:t>
    </dgm:pt>
    <dgm:pt modelId="{FC8D17A8-0212-4B42-8F65-8AB3A5AB8BEE}" type="pres">
      <dgm:prSet presAssocID="{8C4A8CE1-2E2B-40B2-B0AB-3D75B7422A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7C3160-2A61-4222-9785-638559BD63D9}" type="pres">
      <dgm:prSet presAssocID="{2B0D3D48-7541-47CD-A185-B1162FAC400E}" presName="parentLin" presStyleCnt="0"/>
      <dgm:spPr/>
    </dgm:pt>
    <dgm:pt modelId="{D056E3BA-2674-4B43-8C9D-A5536172C263}" type="pres">
      <dgm:prSet presAssocID="{2B0D3D48-7541-47CD-A185-B1162FAC400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9411F4F-DEA8-41E4-8DBC-17781111F231}" type="pres">
      <dgm:prSet presAssocID="{2B0D3D48-7541-47CD-A185-B1162FAC400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F2E65-3E32-456A-A87C-A7EF96F90442}" type="pres">
      <dgm:prSet presAssocID="{2B0D3D48-7541-47CD-A185-B1162FAC400E}" presName="negativeSpace" presStyleCnt="0"/>
      <dgm:spPr/>
    </dgm:pt>
    <dgm:pt modelId="{ED79BADC-A589-4CAE-AFD2-D1A0DC2EDCC8}" type="pres">
      <dgm:prSet presAssocID="{2B0D3D48-7541-47CD-A185-B1162FAC400E}" presName="childText" presStyleLbl="conFgAcc1" presStyleIdx="0" presStyleCnt="3">
        <dgm:presLayoutVars>
          <dgm:bulletEnabled val="1"/>
        </dgm:presLayoutVars>
      </dgm:prSet>
      <dgm:spPr/>
    </dgm:pt>
    <dgm:pt modelId="{B44BEC06-4663-4837-8526-93F56F39DB63}" type="pres">
      <dgm:prSet presAssocID="{D580956D-8D92-42BB-9107-32EC705B3369}" presName="spaceBetweenRectangles" presStyleCnt="0"/>
      <dgm:spPr/>
    </dgm:pt>
    <dgm:pt modelId="{6E5DE8FB-A651-44D8-B6D5-B30DB86E63D6}" type="pres">
      <dgm:prSet presAssocID="{8E947E4A-5AA8-4215-A768-5D0AA24C9340}" presName="parentLin" presStyleCnt="0"/>
      <dgm:spPr/>
    </dgm:pt>
    <dgm:pt modelId="{1D223D7A-20A1-425B-986C-E402108DD15D}" type="pres">
      <dgm:prSet presAssocID="{8E947E4A-5AA8-4215-A768-5D0AA24C934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4B867EB-7288-4544-8136-30211E8A9C55}" type="pres">
      <dgm:prSet presAssocID="{8E947E4A-5AA8-4215-A768-5D0AA24C934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E6C75-6A1F-4547-A67D-6ED9348F33B0}" type="pres">
      <dgm:prSet presAssocID="{8E947E4A-5AA8-4215-A768-5D0AA24C9340}" presName="negativeSpace" presStyleCnt="0"/>
      <dgm:spPr/>
    </dgm:pt>
    <dgm:pt modelId="{735238E1-EF6C-47FA-AFE9-D12CA49DC9DC}" type="pres">
      <dgm:prSet presAssocID="{8E947E4A-5AA8-4215-A768-5D0AA24C9340}" presName="childText" presStyleLbl="conFgAcc1" presStyleIdx="1" presStyleCnt="3">
        <dgm:presLayoutVars>
          <dgm:bulletEnabled val="1"/>
        </dgm:presLayoutVars>
      </dgm:prSet>
      <dgm:spPr/>
    </dgm:pt>
    <dgm:pt modelId="{C2C9D564-DFB7-4916-85EA-932F5F27848D}" type="pres">
      <dgm:prSet presAssocID="{783B8230-0BC6-4709-803B-DD7824628A71}" presName="spaceBetweenRectangles" presStyleCnt="0"/>
      <dgm:spPr/>
    </dgm:pt>
    <dgm:pt modelId="{1793BE79-7333-4A40-8100-F760C58ACCF9}" type="pres">
      <dgm:prSet presAssocID="{4146A811-1C87-464A-A87D-6484C79B5C75}" presName="parentLin" presStyleCnt="0"/>
      <dgm:spPr/>
    </dgm:pt>
    <dgm:pt modelId="{E7C29F91-76A7-4216-9BE3-F23B5EE17EE1}" type="pres">
      <dgm:prSet presAssocID="{4146A811-1C87-464A-A87D-6484C79B5C7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7CA9F97-461E-4EA3-B3C8-735DBAD9FBED}" type="pres">
      <dgm:prSet presAssocID="{4146A811-1C87-464A-A87D-6484C79B5C7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FB308-15D9-4F58-8AC5-9F2A69887919}" type="pres">
      <dgm:prSet presAssocID="{4146A811-1C87-464A-A87D-6484C79B5C75}" presName="negativeSpace" presStyleCnt="0"/>
      <dgm:spPr/>
    </dgm:pt>
    <dgm:pt modelId="{87665960-99A7-4835-8C95-112E21F8BDFD}" type="pres">
      <dgm:prSet presAssocID="{4146A811-1C87-464A-A87D-6484C79B5C7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506AB66-A631-4193-A002-77A0F630C448}" type="presOf" srcId="{8C4A8CE1-2E2B-40B2-B0AB-3D75B7422A0A}" destId="{FC8D17A8-0212-4B42-8F65-8AB3A5AB8BEE}" srcOrd="0" destOrd="0" presId="urn:microsoft.com/office/officeart/2005/8/layout/list1"/>
    <dgm:cxn modelId="{18272C9C-0520-4363-8113-A43FE07CD157}" type="presOf" srcId="{2B0D3D48-7541-47CD-A185-B1162FAC400E}" destId="{D056E3BA-2674-4B43-8C9D-A5536172C263}" srcOrd="0" destOrd="0" presId="urn:microsoft.com/office/officeart/2005/8/layout/list1"/>
    <dgm:cxn modelId="{554C1CEB-C80E-4E9E-82B9-60A196C65F60}" type="presOf" srcId="{4146A811-1C87-464A-A87D-6484C79B5C75}" destId="{E7C29F91-76A7-4216-9BE3-F23B5EE17EE1}" srcOrd="0" destOrd="0" presId="urn:microsoft.com/office/officeart/2005/8/layout/list1"/>
    <dgm:cxn modelId="{9F1E24D4-064E-4286-8778-52CD22E89B5A}" type="presOf" srcId="{4146A811-1C87-464A-A87D-6484C79B5C75}" destId="{E7CA9F97-461E-4EA3-B3C8-735DBAD9FBED}" srcOrd="1" destOrd="0" presId="urn:microsoft.com/office/officeart/2005/8/layout/list1"/>
    <dgm:cxn modelId="{0B03FF8B-5AB9-49DC-88E3-C93AF72E1240}" srcId="{8C4A8CE1-2E2B-40B2-B0AB-3D75B7422A0A}" destId="{2B0D3D48-7541-47CD-A185-B1162FAC400E}" srcOrd="0" destOrd="0" parTransId="{B575B3E4-3D4E-401C-AB45-F371CF69F1F1}" sibTransId="{D580956D-8D92-42BB-9107-32EC705B3369}"/>
    <dgm:cxn modelId="{0DCA07ED-253B-40D7-9AF5-24B4AAFF5133}" srcId="{8C4A8CE1-2E2B-40B2-B0AB-3D75B7422A0A}" destId="{8E947E4A-5AA8-4215-A768-5D0AA24C9340}" srcOrd="1" destOrd="0" parTransId="{FEBD28C9-2ED4-404B-BD8F-5609E6C3EE08}" sibTransId="{783B8230-0BC6-4709-803B-DD7824628A71}"/>
    <dgm:cxn modelId="{8AAAA96D-06A2-4CEE-8FE2-E1DD1EB130F8}" srcId="{8C4A8CE1-2E2B-40B2-B0AB-3D75B7422A0A}" destId="{4146A811-1C87-464A-A87D-6484C79B5C75}" srcOrd="2" destOrd="0" parTransId="{EBDD9504-0B33-4E12-919E-DED473E13F99}" sibTransId="{AE927473-B3E6-4DFE-AD5B-1593086AB7E4}"/>
    <dgm:cxn modelId="{E3CD4435-1CCB-4518-8504-0A02A59A75F1}" type="presOf" srcId="{8E947E4A-5AA8-4215-A768-5D0AA24C9340}" destId="{1D223D7A-20A1-425B-986C-E402108DD15D}" srcOrd="0" destOrd="0" presId="urn:microsoft.com/office/officeart/2005/8/layout/list1"/>
    <dgm:cxn modelId="{82537767-91D8-421B-964B-88681BBCB7FF}" type="presOf" srcId="{8E947E4A-5AA8-4215-A768-5D0AA24C9340}" destId="{C4B867EB-7288-4544-8136-30211E8A9C55}" srcOrd="1" destOrd="0" presId="urn:microsoft.com/office/officeart/2005/8/layout/list1"/>
    <dgm:cxn modelId="{2D708E94-9277-4795-BF5E-98B99A40DEDD}" type="presOf" srcId="{2B0D3D48-7541-47CD-A185-B1162FAC400E}" destId="{59411F4F-DEA8-41E4-8DBC-17781111F231}" srcOrd="1" destOrd="0" presId="urn:microsoft.com/office/officeart/2005/8/layout/list1"/>
    <dgm:cxn modelId="{B03F0EC5-7428-4145-974B-D818B55CE699}" type="presParOf" srcId="{FC8D17A8-0212-4B42-8F65-8AB3A5AB8BEE}" destId="{277C3160-2A61-4222-9785-638559BD63D9}" srcOrd="0" destOrd="0" presId="urn:microsoft.com/office/officeart/2005/8/layout/list1"/>
    <dgm:cxn modelId="{5AB9DA90-9CF9-487E-A2EC-D26299708CDE}" type="presParOf" srcId="{277C3160-2A61-4222-9785-638559BD63D9}" destId="{D056E3BA-2674-4B43-8C9D-A5536172C263}" srcOrd="0" destOrd="0" presId="urn:microsoft.com/office/officeart/2005/8/layout/list1"/>
    <dgm:cxn modelId="{A50841DE-3F74-4645-81D0-07A5521E58A8}" type="presParOf" srcId="{277C3160-2A61-4222-9785-638559BD63D9}" destId="{59411F4F-DEA8-41E4-8DBC-17781111F231}" srcOrd="1" destOrd="0" presId="urn:microsoft.com/office/officeart/2005/8/layout/list1"/>
    <dgm:cxn modelId="{3469C51B-9F08-4DBF-978E-7E4F5D100266}" type="presParOf" srcId="{FC8D17A8-0212-4B42-8F65-8AB3A5AB8BEE}" destId="{194F2E65-3E32-456A-A87C-A7EF96F90442}" srcOrd="1" destOrd="0" presId="urn:microsoft.com/office/officeart/2005/8/layout/list1"/>
    <dgm:cxn modelId="{AC88F0E5-ED28-4CA9-AC71-57C723D53D37}" type="presParOf" srcId="{FC8D17A8-0212-4B42-8F65-8AB3A5AB8BEE}" destId="{ED79BADC-A589-4CAE-AFD2-D1A0DC2EDCC8}" srcOrd="2" destOrd="0" presId="urn:microsoft.com/office/officeart/2005/8/layout/list1"/>
    <dgm:cxn modelId="{8F6B8EFF-5F58-410F-9B02-6465B9E8153F}" type="presParOf" srcId="{FC8D17A8-0212-4B42-8F65-8AB3A5AB8BEE}" destId="{B44BEC06-4663-4837-8526-93F56F39DB63}" srcOrd="3" destOrd="0" presId="urn:microsoft.com/office/officeart/2005/8/layout/list1"/>
    <dgm:cxn modelId="{9ED50A09-9AD1-492C-B648-81096B16A418}" type="presParOf" srcId="{FC8D17A8-0212-4B42-8F65-8AB3A5AB8BEE}" destId="{6E5DE8FB-A651-44D8-B6D5-B30DB86E63D6}" srcOrd="4" destOrd="0" presId="urn:microsoft.com/office/officeart/2005/8/layout/list1"/>
    <dgm:cxn modelId="{D525DA6E-32F1-457B-917D-8C9A70C50A95}" type="presParOf" srcId="{6E5DE8FB-A651-44D8-B6D5-B30DB86E63D6}" destId="{1D223D7A-20A1-425B-986C-E402108DD15D}" srcOrd="0" destOrd="0" presId="urn:microsoft.com/office/officeart/2005/8/layout/list1"/>
    <dgm:cxn modelId="{012535E7-CC7B-4FCA-AE80-0B1BBF9C7606}" type="presParOf" srcId="{6E5DE8FB-A651-44D8-B6D5-B30DB86E63D6}" destId="{C4B867EB-7288-4544-8136-30211E8A9C55}" srcOrd="1" destOrd="0" presId="urn:microsoft.com/office/officeart/2005/8/layout/list1"/>
    <dgm:cxn modelId="{AA54C8F1-CD2B-45B6-99F5-751C1D6893F5}" type="presParOf" srcId="{FC8D17A8-0212-4B42-8F65-8AB3A5AB8BEE}" destId="{D1FE6C75-6A1F-4547-A67D-6ED9348F33B0}" srcOrd="5" destOrd="0" presId="urn:microsoft.com/office/officeart/2005/8/layout/list1"/>
    <dgm:cxn modelId="{49C71852-8A9D-42C0-A769-D0D11A8BF76F}" type="presParOf" srcId="{FC8D17A8-0212-4B42-8F65-8AB3A5AB8BEE}" destId="{735238E1-EF6C-47FA-AFE9-D12CA49DC9DC}" srcOrd="6" destOrd="0" presId="urn:microsoft.com/office/officeart/2005/8/layout/list1"/>
    <dgm:cxn modelId="{077DC5A2-4D8F-42C8-AE92-018A730B800E}" type="presParOf" srcId="{FC8D17A8-0212-4B42-8F65-8AB3A5AB8BEE}" destId="{C2C9D564-DFB7-4916-85EA-932F5F27848D}" srcOrd="7" destOrd="0" presId="urn:microsoft.com/office/officeart/2005/8/layout/list1"/>
    <dgm:cxn modelId="{FBE39FEC-37A7-4595-89F7-AEEC52E8BD30}" type="presParOf" srcId="{FC8D17A8-0212-4B42-8F65-8AB3A5AB8BEE}" destId="{1793BE79-7333-4A40-8100-F760C58ACCF9}" srcOrd="8" destOrd="0" presId="urn:microsoft.com/office/officeart/2005/8/layout/list1"/>
    <dgm:cxn modelId="{A4989A6A-243D-47FC-BF6D-4D6F3F6FB286}" type="presParOf" srcId="{1793BE79-7333-4A40-8100-F760C58ACCF9}" destId="{E7C29F91-76A7-4216-9BE3-F23B5EE17EE1}" srcOrd="0" destOrd="0" presId="urn:microsoft.com/office/officeart/2005/8/layout/list1"/>
    <dgm:cxn modelId="{05EB2BA9-5CD3-49BB-8510-2811BFEA619A}" type="presParOf" srcId="{1793BE79-7333-4A40-8100-F760C58ACCF9}" destId="{E7CA9F97-461E-4EA3-B3C8-735DBAD9FBED}" srcOrd="1" destOrd="0" presId="urn:microsoft.com/office/officeart/2005/8/layout/list1"/>
    <dgm:cxn modelId="{C25AB5F7-723D-4153-A388-437E799625ED}" type="presParOf" srcId="{FC8D17A8-0212-4B42-8F65-8AB3A5AB8BEE}" destId="{8CCFB308-15D9-4F58-8AC5-9F2A69887919}" srcOrd="9" destOrd="0" presId="urn:microsoft.com/office/officeart/2005/8/layout/list1"/>
    <dgm:cxn modelId="{1CF19445-1C14-4305-ADFB-C0E340441F2B}" type="presParOf" srcId="{FC8D17A8-0212-4B42-8F65-8AB3A5AB8BEE}" destId="{87665960-99A7-4835-8C95-112E21F8BDFD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C94AB-0A5C-444D-BFDD-E7B75FF86D1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3DC77B-82C9-4331-8D47-C0DFCE4D3AC8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</a:rPr>
            <a:t>Різносторонні</a:t>
          </a:r>
          <a:endParaRPr lang="ru-RU" sz="3200" dirty="0">
            <a:solidFill>
              <a:schemeClr val="tx1"/>
            </a:solidFill>
          </a:endParaRPr>
        </a:p>
      </dgm:t>
    </dgm:pt>
    <dgm:pt modelId="{F4D969D4-CCC2-413B-845E-903257947C17}" type="parTrans" cxnId="{EADC60E8-C8EE-469E-B215-88200F877DEA}">
      <dgm:prSet/>
      <dgm:spPr/>
      <dgm:t>
        <a:bodyPr/>
        <a:lstStyle/>
        <a:p>
          <a:endParaRPr lang="ru-RU"/>
        </a:p>
      </dgm:t>
    </dgm:pt>
    <dgm:pt modelId="{695F729D-029F-430D-BAE8-2A73BF2A8432}" type="sibTrans" cxnId="{EADC60E8-C8EE-469E-B215-88200F877DEA}">
      <dgm:prSet/>
      <dgm:spPr/>
      <dgm:t>
        <a:bodyPr/>
        <a:lstStyle/>
        <a:p>
          <a:endParaRPr lang="ru-RU"/>
        </a:p>
      </dgm:t>
    </dgm:pt>
    <dgm:pt modelId="{6D1E08B3-5815-4BE6-85AD-CBDB7C196CD3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</a:rPr>
            <a:t>Рівносторонні</a:t>
          </a:r>
          <a:endParaRPr lang="ru-RU" sz="3200" dirty="0">
            <a:solidFill>
              <a:schemeClr val="tx1"/>
            </a:solidFill>
          </a:endParaRPr>
        </a:p>
      </dgm:t>
    </dgm:pt>
    <dgm:pt modelId="{2D785F09-BEC3-4A6F-B17A-552F9A2A28DF}" type="parTrans" cxnId="{847DC684-DC9C-4AA0-AB59-431CFB1E7957}">
      <dgm:prSet/>
      <dgm:spPr/>
      <dgm:t>
        <a:bodyPr/>
        <a:lstStyle/>
        <a:p>
          <a:endParaRPr lang="ru-RU"/>
        </a:p>
      </dgm:t>
    </dgm:pt>
    <dgm:pt modelId="{C20D242E-C5F3-4CAF-9DA6-3C62EAC6593E}" type="sibTrans" cxnId="{847DC684-DC9C-4AA0-AB59-431CFB1E7957}">
      <dgm:prSet/>
      <dgm:spPr/>
      <dgm:t>
        <a:bodyPr/>
        <a:lstStyle/>
        <a:p>
          <a:endParaRPr lang="ru-RU"/>
        </a:p>
      </dgm:t>
    </dgm:pt>
    <dgm:pt modelId="{44FCA429-9B30-4BCD-A91F-BA1B7561EBBE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</a:rPr>
            <a:t>Рівнобедрені</a:t>
          </a:r>
          <a:endParaRPr lang="ru-RU" sz="3200" dirty="0">
            <a:solidFill>
              <a:schemeClr val="tx1"/>
            </a:solidFill>
          </a:endParaRPr>
        </a:p>
      </dgm:t>
    </dgm:pt>
    <dgm:pt modelId="{09A53EAD-4A47-4497-878B-30529E6C8A88}" type="parTrans" cxnId="{0D5D39EA-D3A3-402A-B424-5CCB043AF0CB}">
      <dgm:prSet/>
      <dgm:spPr/>
      <dgm:t>
        <a:bodyPr/>
        <a:lstStyle/>
        <a:p>
          <a:endParaRPr lang="ru-RU"/>
        </a:p>
      </dgm:t>
    </dgm:pt>
    <dgm:pt modelId="{E2900A56-56B4-4075-9687-618E34C5597A}" type="sibTrans" cxnId="{0D5D39EA-D3A3-402A-B424-5CCB043AF0CB}">
      <dgm:prSet/>
      <dgm:spPr/>
      <dgm:t>
        <a:bodyPr/>
        <a:lstStyle/>
        <a:p>
          <a:endParaRPr lang="ru-RU"/>
        </a:p>
      </dgm:t>
    </dgm:pt>
    <dgm:pt modelId="{2799284B-EE1C-446C-8F63-57061DF70F4D}" type="pres">
      <dgm:prSet presAssocID="{55DC94AB-0A5C-444D-BFDD-E7B75FF86D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DAE2D-BD3A-4B7F-B8B2-262F90DEAA97}" type="pres">
      <dgm:prSet presAssocID="{153DC77B-82C9-4331-8D47-C0DFCE4D3AC8}" presName="parentLin" presStyleCnt="0"/>
      <dgm:spPr/>
    </dgm:pt>
    <dgm:pt modelId="{B832A753-1787-4576-BD18-DCA2A93DFD30}" type="pres">
      <dgm:prSet presAssocID="{153DC77B-82C9-4331-8D47-C0DFCE4D3A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B109713-D50B-4FC9-AE11-9C187A4F16C3}" type="pres">
      <dgm:prSet presAssocID="{153DC77B-82C9-4331-8D47-C0DFCE4D3AC8}" presName="parentText" presStyleLbl="node1" presStyleIdx="0" presStyleCnt="3" custScaleX="1213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7801A-AE9C-49B2-95ED-458BE5D44415}" type="pres">
      <dgm:prSet presAssocID="{153DC77B-82C9-4331-8D47-C0DFCE4D3AC8}" presName="negativeSpace" presStyleCnt="0"/>
      <dgm:spPr/>
    </dgm:pt>
    <dgm:pt modelId="{40532AE6-CD10-4B8E-847E-41C4B4E29247}" type="pres">
      <dgm:prSet presAssocID="{153DC77B-82C9-4331-8D47-C0DFCE4D3AC8}" presName="childText" presStyleLbl="conFgAcc1" presStyleIdx="0" presStyleCnt="3">
        <dgm:presLayoutVars>
          <dgm:bulletEnabled val="1"/>
        </dgm:presLayoutVars>
      </dgm:prSet>
      <dgm:spPr/>
    </dgm:pt>
    <dgm:pt modelId="{2286D6F9-6BE6-47F0-B1B4-75750096E16E}" type="pres">
      <dgm:prSet presAssocID="{695F729D-029F-430D-BAE8-2A73BF2A8432}" presName="spaceBetweenRectangles" presStyleCnt="0"/>
      <dgm:spPr/>
    </dgm:pt>
    <dgm:pt modelId="{8021CBDD-0F93-4848-9B10-F7CAFA6EF374}" type="pres">
      <dgm:prSet presAssocID="{6D1E08B3-5815-4BE6-85AD-CBDB7C196CD3}" presName="parentLin" presStyleCnt="0"/>
      <dgm:spPr/>
    </dgm:pt>
    <dgm:pt modelId="{4B1A8FF8-36E2-41E7-BAA3-488C5B169AF2}" type="pres">
      <dgm:prSet presAssocID="{6D1E08B3-5815-4BE6-85AD-CBDB7C196CD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F358026-506B-4F59-AE3A-1400C0A9F532}" type="pres">
      <dgm:prSet presAssocID="{6D1E08B3-5815-4BE6-85AD-CBDB7C196CD3}" presName="parentText" presStyleLbl="node1" presStyleIdx="1" presStyleCnt="3" custScaleX="125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EC4FF-282A-4A7F-B1EE-5DB5B37C8D9F}" type="pres">
      <dgm:prSet presAssocID="{6D1E08B3-5815-4BE6-85AD-CBDB7C196CD3}" presName="negativeSpace" presStyleCnt="0"/>
      <dgm:spPr/>
    </dgm:pt>
    <dgm:pt modelId="{132CC360-F351-4DDB-867E-7C3F58487638}" type="pres">
      <dgm:prSet presAssocID="{6D1E08B3-5815-4BE6-85AD-CBDB7C196CD3}" presName="childText" presStyleLbl="conFgAcc1" presStyleIdx="1" presStyleCnt="3">
        <dgm:presLayoutVars>
          <dgm:bulletEnabled val="1"/>
        </dgm:presLayoutVars>
      </dgm:prSet>
      <dgm:spPr/>
    </dgm:pt>
    <dgm:pt modelId="{CFA4B51A-236F-4C76-BF0D-6211A7A46126}" type="pres">
      <dgm:prSet presAssocID="{C20D242E-C5F3-4CAF-9DA6-3C62EAC6593E}" presName="spaceBetweenRectangles" presStyleCnt="0"/>
      <dgm:spPr/>
    </dgm:pt>
    <dgm:pt modelId="{32A9193B-9712-4B07-93CD-E88AC02963C2}" type="pres">
      <dgm:prSet presAssocID="{44FCA429-9B30-4BCD-A91F-BA1B7561EBBE}" presName="parentLin" presStyleCnt="0"/>
      <dgm:spPr/>
    </dgm:pt>
    <dgm:pt modelId="{F8391536-91CD-4205-BAB7-E126989CD228}" type="pres">
      <dgm:prSet presAssocID="{44FCA429-9B30-4BCD-A91F-BA1B7561EBB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C8EE737-9EBF-4844-B7A0-7D0F81DBA2C7}" type="pres">
      <dgm:prSet presAssocID="{44FCA429-9B30-4BCD-A91F-BA1B7561EBBE}" presName="parentText" presStyleLbl="node1" presStyleIdx="2" presStyleCnt="3" custScaleX="1250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3A2CA-E0CE-4A03-B515-A543D0F1F0C6}" type="pres">
      <dgm:prSet presAssocID="{44FCA429-9B30-4BCD-A91F-BA1B7561EBBE}" presName="negativeSpace" presStyleCnt="0"/>
      <dgm:spPr/>
    </dgm:pt>
    <dgm:pt modelId="{C429562E-C114-4FCA-BE52-65922C175F77}" type="pres">
      <dgm:prSet presAssocID="{44FCA429-9B30-4BCD-A91F-BA1B7561EBB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A288CE0-B752-4873-8DB7-A2E52E21EDCE}" type="presOf" srcId="{44FCA429-9B30-4BCD-A91F-BA1B7561EBBE}" destId="{AC8EE737-9EBF-4844-B7A0-7D0F81DBA2C7}" srcOrd="1" destOrd="0" presId="urn:microsoft.com/office/officeart/2005/8/layout/list1"/>
    <dgm:cxn modelId="{0D5D39EA-D3A3-402A-B424-5CCB043AF0CB}" srcId="{55DC94AB-0A5C-444D-BFDD-E7B75FF86D15}" destId="{44FCA429-9B30-4BCD-A91F-BA1B7561EBBE}" srcOrd="2" destOrd="0" parTransId="{09A53EAD-4A47-4497-878B-30529E6C8A88}" sibTransId="{E2900A56-56B4-4075-9687-618E34C5597A}"/>
    <dgm:cxn modelId="{E34335C8-A3F6-42F0-8C48-777102954798}" type="presOf" srcId="{153DC77B-82C9-4331-8D47-C0DFCE4D3AC8}" destId="{B832A753-1787-4576-BD18-DCA2A93DFD30}" srcOrd="0" destOrd="0" presId="urn:microsoft.com/office/officeart/2005/8/layout/list1"/>
    <dgm:cxn modelId="{07E56A27-8EA5-4312-88FF-4BC2522FD2D8}" type="presOf" srcId="{153DC77B-82C9-4331-8D47-C0DFCE4D3AC8}" destId="{7B109713-D50B-4FC9-AE11-9C187A4F16C3}" srcOrd="1" destOrd="0" presId="urn:microsoft.com/office/officeart/2005/8/layout/list1"/>
    <dgm:cxn modelId="{EADC60E8-C8EE-469E-B215-88200F877DEA}" srcId="{55DC94AB-0A5C-444D-BFDD-E7B75FF86D15}" destId="{153DC77B-82C9-4331-8D47-C0DFCE4D3AC8}" srcOrd="0" destOrd="0" parTransId="{F4D969D4-CCC2-413B-845E-903257947C17}" sibTransId="{695F729D-029F-430D-BAE8-2A73BF2A8432}"/>
    <dgm:cxn modelId="{847DC684-DC9C-4AA0-AB59-431CFB1E7957}" srcId="{55DC94AB-0A5C-444D-BFDD-E7B75FF86D15}" destId="{6D1E08B3-5815-4BE6-85AD-CBDB7C196CD3}" srcOrd="1" destOrd="0" parTransId="{2D785F09-BEC3-4A6F-B17A-552F9A2A28DF}" sibTransId="{C20D242E-C5F3-4CAF-9DA6-3C62EAC6593E}"/>
    <dgm:cxn modelId="{BA397668-946A-406D-8B1D-FC446341B9D3}" type="presOf" srcId="{6D1E08B3-5815-4BE6-85AD-CBDB7C196CD3}" destId="{4B1A8FF8-36E2-41E7-BAA3-488C5B169AF2}" srcOrd="0" destOrd="0" presId="urn:microsoft.com/office/officeart/2005/8/layout/list1"/>
    <dgm:cxn modelId="{77A200B1-6DCD-46CA-82D4-3063150E56BA}" type="presOf" srcId="{6D1E08B3-5815-4BE6-85AD-CBDB7C196CD3}" destId="{0F358026-506B-4F59-AE3A-1400C0A9F532}" srcOrd="1" destOrd="0" presId="urn:microsoft.com/office/officeart/2005/8/layout/list1"/>
    <dgm:cxn modelId="{50589268-11B9-46B4-A5BC-1DB5B6F7BBF4}" type="presOf" srcId="{44FCA429-9B30-4BCD-A91F-BA1B7561EBBE}" destId="{F8391536-91CD-4205-BAB7-E126989CD228}" srcOrd="0" destOrd="0" presId="urn:microsoft.com/office/officeart/2005/8/layout/list1"/>
    <dgm:cxn modelId="{EA22331E-CBA8-4B64-996A-50F5EA9CA169}" type="presOf" srcId="{55DC94AB-0A5C-444D-BFDD-E7B75FF86D15}" destId="{2799284B-EE1C-446C-8F63-57061DF70F4D}" srcOrd="0" destOrd="0" presId="urn:microsoft.com/office/officeart/2005/8/layout/list1"/>
    <dgm:cxn modelId="{0067322C-F52B-444D-97A5-BF46DCC0C7DB}" type="presParOf" srcId="{2799284B-EE1C-446C-8F63-57061DF70F4D}" destId="{D2CDAE2D-BD3A-4B7F-B8B2-262F90DEAA97}" srcOrd="0" destOrd="0" presId="urn:microsoft.com/office/officeart/2005/8/layout/list1"/>
    <dgm:cxn modelId="{22F3F7C3-B86D-424E-BCD5-6D8CB40C7B51}" type="presParOf" srcId="{D2CDAE2D-BD3A-4B7F-B8B2-262F90DEAA97}" destId="{B832A753-1787-4576-BD18-DCA2A93DFD30}" srcOrd="0" destOrd="0" presId="urn:microsoft.com/office/officeart/2005/8/layout/list1"/>
    <dgm:cxn modelId="{2C8914B7-C44E-4A80-876F-40D1E69CE86E}" type="presParOf" srcId="{D2CDAE2D-BD3A-4B7F-B8B2-262F90DEAA97}" destId="{7B109713-D50B-4FC9-AE11-9C187A4F16C3}" srcOrd="1" destOrd="0" presId="urn:microsoft.com/office/officeart/2005/8/layout/list1"/>
    <dgm:cxn modelId="{DA445B9B-E286-49B9-B4B8-921D18F68F75}" type="presParOf" srcId="{2799284B-EE1C-446C-8F63-57061DF70F4D}" destId="{B447801A-AE9C-49B2-95ED-458BE5D44415}" srcOrd="1" destOrd="0" presId="urn:microsoft.com/office/officeart/2005/8/layout/list1"/>
    <dgm:cxn modelId="{F35B72A3-E3AA-41BD-BC94-92FC5F451FD5}" type="presParOf" srcId="{2799284B-EE1C-446C-8F63-57061DF70F4D}" destId="{40532AE6-CD10-4B8E-847E-41C4B4E29247}" srcOrd="2" destOrd="0" presId="urn:microsoft.com/office/officeart/2005/8/layout/list1"/>
    <dgm:cxn modelId="{5324D4B3-029E-4805-9D79-3B624D5624E0}" type="presParOf" srcId="{2799284B-EE1C-446C-8F63-57061DF70F4D}" destId="{2286D6F9-6BE6-47F0-B1B4-75750096E16E}" srcOrd="3" destOrd="0" presId="urn:microsoft.com/office/officeart/2005/8/layout/list1"/>
    <dgm:cxn modelId="{87587106-8D50-444D-B2CD-D4AA51F38BC8}" type="presParOf" srcId="{2799284B-EE1C-446C-8F63-57061DF70F4D}" destId="{8021CBDD-0F93-4848-9B10-F7CAFA6EF374}" srcOrd="4" destOrd="0" presId="urn:microsoft.com/office/officeart/2005/8/layout/list1"/>
    <dgm:cxn modelId="{A9635E62-A4F9-4DC5-A3DB-DAFA29D85528}" type="presParOf" srcId="{8021CBDD-0F93-4848-9B10-F7CAFA6EF374}" destId="{4B1A8FF8-36E2-41E7-BAA3-488C5B169AF2}" srcOrd="0" destOrd="0" presId="urn:microsoft.com/office/officeart/2005/8/layout/list1"/>
    <dgm:cxn modelId="{FBC637D4-1774-4917-BDCE-ADD932735D4E}" type="presParOf" srcId="{8021CBDD-0F93-4848-9B10-F7CAFA6EF374}" destId="{0F358026-506B-4F59-AE3A-1400C0A9F532}" srcOrd="1" destOrd="0" presId="urn:microsoft.com/office/officeart/2005/8/layout/list1"/>
    <dgm:cxn modelId="{AB526625-FB15-4423-AD96-47702B1CD6BC}" type="presParOf" srcId="{2799284B-EE1C-446C-8F63-57061DF70F4D}" destId="{DD8EC4FF-282A-4A7F-B1EE-5DB5B37C8D9F}" srcOrd="5" destOrd="0" presId="urn:microsoft.com/office/officeart/2005/8/layout/list1"/>
    <dgm:cxn modelId="{84D4B36B-85FC-4AA8-976C-643725B9D4F0}" type="presParOf" srcId="{2799284B-EE1C-446C-8F63-57061DF70F4D}" destId="{132CC360-F351-4DDB-867E-7C3F58487638}" srcOrd="6" destOrd="0" presId="urn:microsoft.com/office/officeart/2005/8/layout/list1"/>
    <dgm:cxn modelId="{122B4B10-3432-42F3-86F0-09B0747BF8E9}" type="presParOf" srcId="{2799284B-EE1C-446C-8F63-57061DF70F4D}" destId="{CFA4B51A-236F-4C76-BF0D-6211A7A46126}" srcOrd="7" destOrd="0" presId="urn:microsoft.com/office/officeart/2005/8/layout/list1"/>
    <dgm:cxn modelId="{CC8758DF-6DD9-469F-BE40-D8AB82AE07B9}" type="presParOf" srcId="{2799284B-EE1C-446C-8F63-57061DF70F4D}" destId="{32A9193B-9712-4B07-93CD-E88AC02963C2}" srcOrd="8" destOrd="0" presId="urn:microsoft.com/office/officeart/2005/8/layout/list1"/>
    <dgm:cxn modelId="{944C6DBB-8872-4A45-9CC1-27A028A44A55}" type="presParOf" srcId="{32A9193B-9712-4B07-93CD-E88AC02963C2}" destId="{F8391536-91CD-4205-BAB7-E126989CD228}" srcOrd="0" destOrd="0" presId="urn:microsoft.com/office/officeart/2005/8/layout/list1"/>
    <dgm:cxn modelId="{3F0F16BC-E89A-4A57-B897-1B7CA7869C09}" type="presParOf" srcId="{32A9193B-9712-4B07-93CD-E88AC02963C2}" destId="{AC8EE737-9EBF-4844-B7A0-7D0F81DBA2C7}" srcOrd="1" destOrd="0" presId="urn:microsoft.com/office/officeart/2005/8/layout/list1"/>
    <dgm:cxn modelId="{E9FC86E3-5D87-44C0-800F-277813582092}" type="presParOf" srcId="{2799284B-EE1C-446C-8F63-57061DF70F4D}" destId="{8F13A2CA-E0CE-4A03-B515-A543D0F1F0C6}" srcOrd="9" destOrd="0" presId="urn:microsoft.com/office/officeart/2005/8/layout/list1"/>
    <dgm:cxn modelId="{9603242C-BDC0-4985-9E0F-30B354FD4A8C}" type="presParOf" srcId="{2799284B-EE1C-446C-8F63-57061DF70F4D}" destId="{C429562E-C114-4FCA-BE52-65922C175F77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82FB0C-6D7D-455A-A8B3-5AB14C3CEC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C39005-83E5-4B74-9A29-901F8542968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1</a:t>
          </a:r>
          <a:r>
            <a:rPr lang="uk-UA" sz="3600" dirty="0" smtClean="0">
              <a:solidFill>
                <a:schemeClr val="tx1"/>
              </a:solidFill>
            </a:rPr>
            <a:t>. висоти</a:t>
          </a:r>
          <a:endParaRPr lang="ru-RU" sz="3600" dirty="0">
            <a:solidFill>
              <a:schemeClr val="tx1"/>
            </a:solidFill>
          </a:endParaRPr>
        </a:p>
      </dgm:t>
    </dgm:pt>
    <dgm:pt modelId="{AF8D62BE-3BBE-4580-A33C-AE5E64EA218B}" type="parTrans" cxnId="{74EE235E-CFCE-45EC-9D73-1290231E98E2}">
      <dgm:prSet/>
      <dgm:spPr/>
      <dgm:t>
        <a:bodyPr/>
        <a:lstStyle/>
        <a:p>
          <a:endParaRPr lang="ru-RU"/>
        </a:p>
      </dgm:t>
    </dgm:pt>
    <dgm:pt modelId="{7C699543-DF6F-4D78-9E68-FD9C435EC51D}" type="sibTrans" cxnId="{74EE235E-CFCE-45EC-9D73-1290231E98E2}">
      <dgm:prSet/>
      <dgm:spPr/>
      <dgm:t>
        <a:bodyPr/>
        <a:lstStyle/>
        <a:p>
          <a:endParaRPr lang="ru-RU"/>
        </a:p>
      </dgm:t>
    </dgm:pt>
    <dgm:pt modelId="{B42CDF30-E1BC-48AA-8044-FC5045F955B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sz="3600" dirty="0" smtClean="0">
              <a:solidFill>
                <a:schemeClr val="tx1"/>
              </a:solidFill>
            </a:rPr>
            <a:t>2. медіани</a:t>
          </a:r>
          <a:endParaRPr lang="ru-RU" sz="3600" dirty="0">
            <a:solidFill>
              <a:schemeClr val="tx1"/>
            </a:solidFill>
          </a:endParaRPr>
        </a:p>
      </dgm:t>
    </dgm:pt>
    <dgm:pt modelId="{D5886F67-34C3-4127-8E48-1DC6023C2E2F}" type="parTrans" cxnId="{4715A9E8-C244-49DA-AA4B-1D77DB01847C}">
      <dgm:prSet/>
      <dgm:spPr/>
      <dgm:t>
        <a:bodyPr/>
        <a:lstStyle/>
        <a:p>
          <a:endParaRPr lang="ru-RU"/>
        </a:p>
      </dgm:t>
    </dgm:pt>
    <dgm:pt modelId="{FAF89E3D-F516-44DB-AA8E-30CA4943024A}" type="sibTrans" cxnId="{4715A9E8-C244-49DA-AA4B-1D77DB01847C}">
      <dgm:prSet/>
      <dgm:spPr/>
      <dgm:t>
        <a:bodyPr/>
        <a:lstStyle/>
        <a:p>
          <a:endParaRPr lang="ru-RU"/>
        </a:p>
      </dgm:t>
    </dgm:pt>
    <dgm:pt modelId="{3A0E359B-1939-41AE-829B-0D6D1A9115EB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sz="3600" dirty="0" smtClean="0">
              <a:solidFill>
                <a:schemeClr val="tx1"/>
              </a:solidFill>
            </a:rPr>
            <a:t>3. бісектриси</a:t>
          </a:r>
          <a:endParaRPr lang="ru-RU" sz="3600" dirty="0">
            <a:solidFill>
              <a:schemeClr val="tx1"/>
            </a:solidFill>
          </a:endParaRPr>
        </a:p>
      </dgm:t>
    </dgm:pt>
    <dgm:pt modelId="{EFC52698-33FC-43E7-8368-6EAB2EB35F56}" type="parTrans" cxnId="{8EADF6DB-F722-4C46-B521-C3A704CA08CF}">
      <dgm:prSet/>
      <dgm:spPr/>
      <dgm:t>
        <a:bodyPr/>
        <a:lstStyle/>
        <a:p>
          <a:endParaRPr lang="ru-RU"/>
        </a:p>
      </dgm:t>
    </dgm:pt>
    <dgm:pt modelId="{E6255F7C-6403-4206-A7BC-50F7D9E14018}" type="sibTrans" cxnId="{8EADF6DB-F722-4C46-B521-C3A704CA08CF}">
      <dgm:prSet/>
      <dgm:spPr/>
      <dgm:t>
        <a:bodyPr/>
        <a:lstStyle/>
        <a:p>
          <a:endParaRPr lang="ru-RU"/>
        </a:p>
      </dgm:t>
    </dgm:pt>
    <dgm:pt modelId="{3115FCAE-8B8C-474C-A82C-2A609DEB69D0}" type="pres">
      <dgm:prSet presAssocID="{8F82FB0C-6D7D-455A-A8B3-5AB14C3CEC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66B3DF-06E3-43CF-A1A3-A03F197A6308}" type="pres">
      <dgm:prSet presAssocID="{EAC39005-83E5-4B74-9A29-901F8542968F}" presName="parentLin" presStyleCnt="0"/>
      <dgm:spPr/>
    </dgm:pt>
    <dgm:pt modelId="{AAEC881E-5C1A-4137-B500-4711E2CF7BEA}" type="pres">
      <dgm:prSet presAssocID="{EAC39005-83E5-4B74-9A29-901F8542968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4EBE982-7B3F-418E-B5CD-454773253553}" type="pres">
      <dgm:prSet presAssocID="{EAC39005-83E5-4B74-9A29-901F8542968F}" presName="parentText" presStyleLbl="node1" presStyleIdx="0" presStyleCnt="3" custLinFactNeighborX="-13792" custLinFactNeighborY="6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992C4-987D-4042-BBDE-902658DD311E}" type="pres">
      <dgm:prSet presAssocID="{EAC39005-83E5-4B74-9A29-901F8542968F}" presName="negativeSpace" presStyleCnt="0"/>
      <dgm:spPr/>
    </dgm:pt>
    <dgm:pt modelId="{EB588AD5-3247-45A7-AD6D-7ADB293ED4C8}" type="pres">
      <dgm:prSet presAssocID="{EAC39005-83E5-4B74-9A29-901F8542968F}" presName="childText" presStyleLbl="conFgAcc1" presStyleIdx="0" presStyleCnt="3">
        <dgm:presLayoutVars>
          <dgm:bulletEnabled val="1"/>
        </dgm:presLayoutVars>
      </dgm:prSet>
      <dgm:spPr/>
    </dgm:pt>
    <dgm:pt modelId="{047F8EB4-3638-4418-8C53-77DC35E17BD3}" type="pres">
      <dgm:prSet presAssocID="{7C699543-DF6F-4D78-9E68-FD9C435EC51D}" presName="spaceBetweenRectangles" presStyleCnt="0"/>
      <dgm:spPr/>
    </dgm:pt>
    <dgm:pt modelId="{0C2542AB-5339-4C42-B6A3-8F3E7BB290D4}" type="pres">
      <dgm:prSet presAssocID="{B42CDF30-E1BC-48AA-8044-FC5045F955BA}" presName="parentLin" presStyleCnt="0"/>
      <dgm:spPr/>
    </dgm:pt>
    <dgm:pt modelId="{712E3BA5-9F08-4AFF-A6F5-B4D7B19F65A1}" type="pres">
      <dgm:prSet presAssocID="{B42CDF30-E1BC-48AA-8044-FC5045F955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DACB8FA-C940-4387-A3E0-F364412AE3C8}" type="pres">
      <dgm:prSet presAssocID="{B42CDF30-E1BC-48AA-8044-FC5045F955B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00A2D-2DB0-4E8F-9987-15D11E41FC1F}" type="pres">
      <dgm:prSet presAssocID="{B42CDF30-E1BC-48AA-8044-FC5045F955BA}" presName="negativeSpace" presStyleCnt="0"/>
      <dgm:spPr/>
    </dgm:pt>
    <dgm:pt modelId="{4C60A1CE-0B1F-4422-9C9C-72B1EC4E9F49}" type="pres">
      <dgm:prSet presAssocID="{B42CDF30-E1BC-48AA-8044-FC5045F955BA}" presName="childText" presStyleLbl="conFgAcc1" presStyleIdx="1" presStyleCnt="3">
        <dgm:presLayoutVars>
          <dgm:bulletEnabled val="1"/>
        </dgm:presLayoutVars>
      </dgm:prSet>
      <dgm:spPr/>
    </dgm:pt>
    <dgm:pt modelId="{814E401E-8FA9-46D7-A428-0B7E8D82AAA6}" type="pres">
      <dgm:prSet presAssocID="{FAF89E3D-F516-44DB-AA8E-30CA4943024A}" presName="spaceBetweenRectangles" presStyleCnt="0"/>
      <dgm:spPr/>
    </dgm:pt>
    <dgm:pt modelId="{BEAAD4B3-6827-4C90-A269-DF2D0BA241C0}" type="pres">
      <dgm:prSet presAssocID="{3A0E359B-1939-41AE-829B-0D6D1A9115EB}" presName="parentLin" presStyleCnt="0"/>
      <dgm:spPr/>
    </dgm:pt>
    <dgm:pt modelId="{7FE1E7DD-9D73-43B4-BB3D-08A94BF8D0A8}" type="pres">
      <dgm:prSet presAssocID="{3A0E359B-1939-41AE-829B-0D6D1A9115E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AF34E51-F4A0-49AE-A28C-0BD0463F43F4}" type="pres">
      <dgm:prSet presAssocID="{3A0E359B-1939-41AE-829B-0D6D1A9115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53B88-BBAD-41C9-B68B-CAE709D15F83}" type="pres">
      <dgm:prSet presAssocID="{3A0E359B-1939-41AE-829B-0D6D1A9115EB}" presName="negativeSpace" presStyleCnt="0"/>
      <dgm:spPr/>
    </dgm:pt>
    <dgm:pt modelId="{0D22E1E9-9EA1-4131-83AA-76C275CC09F5}" type="pres">
      <dgm:prSet presAssocID="{3A0E359B-1939-41AE-829B-0D6D1A9115E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EADF6DB-F722-4C46-B521-C3A704CA08CF}" srcId="{8F82FB0C-6D7D-455A-A8B3-5AB14C3CECC5}" destId="{3A0E359B-1939-41AE-829B-0D6D1A9115EB}" srcOrd="2" destOrd="0" parTransId="{EFC52698-33FC-43E7-8368-6EAB2EB35F56}" sibTransId="{E6255F7C-6403-4206-A7BC-50F7D9E14018}"/>
    <dgm:cxn modelId="{2818F346-68F9-46D3-BA78-27A54DD6BB1C}" type="presOf" srcId="{B42CDF30-E1BC-48AA-8044-FC5045F955BA}" destId="{712E3BA5-9F08-4AFF-A6F5-B4D7B19F65A1}" srcOrd="0" destOrd="0" presId="urn:microsoft.com/office/officeart/2005/8/layout/list1"/>
    <dgm:cxn modelId="{D0F6ECFE-CCCA-4452-A8ED-2E0CC5BEE906}" type="presOf" srcId="{EAC39005-83E5-4B74-9A29-901F8542968F}" destId="{AAEC881E-5C1A-4137-B500-4711E2CF7BEA}" srcOrd="0" destOrd="0" presId="urn:microsoft.com/office/officeart/2005/8/layout/list1"/>
    <dgm:cxn modelId="{098EAEC4-31C2-458D-B1DA-9C1907717D60}" type="presOf" srcId="{EAC39005-83E5-4B74-9A29-901F8542968F}" destId="{74EBE982-7B3F-418E-B5CD-454773253553}" srcOrd="1" destOrd="0" presId="urn:microsoft.com/office/officeart/2005/8/layout/list1"/>
    <dgm:cxn modelId="{AEE04AB3-7C1D-45FF-A8B3-878F8CDC3660}" type="presOf" srcId="{B42CDF30-E1BC-48AA-8044-FC5045F955BA}" destId="{BDACB8FA-C940-4387-A3E0-F364412AE3C8}" srcOrd="1" destOrd="0" presId="urn:microsoft.com/office/officeart/2005/8/layout/list1"/>
    <dgm:cxn modelId="{79A5CF88-FCF8-4DEF-AB33-931B3D766B1E}" type="presOf" srcId="{3A0E359B-1939-41AE-829B-0D6D1A9115EB}" destId="{CAF34E51-F4A0-49AE-A28C-0BD0463F43F4}" srcOrd="1" destOrd="0" presId="urn:microsoft.com/office/officeart/2005/8/layout/list1"/>
    <dgm:cxn modelId="{4715A9E8-C244-49DA-AA4B-1D77DB01847C}" srcId="{8F82FB0C-6D7D-455A-A8B3-5AB14C3CECC5}" destId="{B42CDF30-E1BC-48AA-8044-FC5045F955BA}" srcOrd="1" destOrd="0" parTransId="{D5886F67-34C3-4127-8E48-1DC6023C2E2F}" sibTransId="{FAF89E3D-F516-44DB-AA8E-30CA4943024A}"/>
    <dgm:cxn modelId="{3C714FCB-1068-48CD-9CEF-89149F0F91EF}" type="presOf" srcId="{8F82FB0C-6D7D-455A-A8B3-5AB14C3CECC5}" destId="{3115FCAE-8B8C-474C-A82C-2A609DEB69D0}" srcOrd="0" destOrd="0" presId="urn:microsoft.com/office/officeart/2005/8/layout/list1"/>
    <dgm:cxn modelId="{63ADC12B-04D1-4F15-AF19-F9A46610EF06}" type="presOf" srcId="{3A0E359B-1939-41AE-829B-0D6D1A9115EB}" destId="{7FE1E7DD-9D73-43B4-BB3D-08A94BF8D0A8}" srcOrd="0" destOrd="0" presId="urn:microsoft.com/office/officeart/2005/8/layout/list1"/>
    <dgm:cxn modelId="{74EE235E-CFCE-45EC-9D73-1290231E98E2}" srcId="{8F82FB0C-6D7D-455A-A8B3-5AB14C3CECC5}" destId="{EAC39005-83E5-4B74-9A29-901F8542968F}" srcOrd="0" destOrd="0" parTransId="{AF8D62BE-3BBE-4580-A33C-AE5E64EA218B}" sibTransId="{7C699543-DF6F-4D78-9E68-FD9C435EC51D}"/>
    <dgm:cxn modelId="{A47F9D26-FC6A-4768-BDBF-2EBC197D863B}" type="presParOf" srcId="{3115FCAE-8B8C-474C-A82C-2A609DEB69D0}" destId="{2766B3DF-06E3-43CF-A1A3-A03F197A6308}" srcOrd="0" destOrd="0" presId="urn:microsoft.com/office/officeart/2005/8/layout/list1"/>
    <dgm:cxn modelId="{EFE3230C-3CD0-4459-8ABE-056E66B93C3C}" type="presParOf" srcId="{2766B3DF-06E3-43CF-A1A3-A03F197A6308}" destId="{AAEC881E-5C1A-4137-B500-4711E2CF7BEA}" srcOrd="0" destOrd="0" presId="urn:microsoft.com/office/officeart/2005/8/layout/list1"/>
    <dgm:cxn modelId="{3DF3326F-E8E1-48C1-961A-A3B19A60418F}" type="presParOf" srcId="{2766B3DF-06E3-43CF-A1A3-A03F197A6308}" destId="{74EBE982-7B3F-418E-B5CD-454773253553}" srcOrd="1" destOrd="0" presId="urn:microsoft.com/office/officeart/2005/8/layout/list1"/>
    <dgm:cxn modelId="{3F55D359-748A-4112-9304-CFB2BED04FFD}" type="presParOf" srcId="{3115FCAE-8B8C-474C-A82C-2A609DEB69D0}" destId="{4B4992C4-987D-4042-BBDE-902658DD311E}" srcOrd="1" destOrd="0" presId="urn:microsoft.com/office/officeart/2005/8/layout/list1"/>
    <dgm:cxn modelId="{F3281061-4F60-45BF-B1A9-2F6CCAD8DE7C}" type="presParOf" srcId="{3115FCAE-8B8C-474C-A82C-2A609DEB69D0}" destId="{EB588AD5-3247-45A7-AD6D-7ADB293ED4C8}" srcOrd="2" destOrd="0" presId="urn:microsoft.com/office/officeart/2005/8/layout/list1"/>
    <dgm:cxn modelId="{837A434A-ECB0-41AC-8DA1-19A2E5290C60}" type="presParOf" srcId="{3115FCAE-8B8C-474C-A82C-2A609DEB69D0}" destId="{047F8EB4-3638-4418-8C53-77DC35E17BD3}" srcOrd="3" destOrd="0" presId="urn:microsoft.com/office/officeart/2005/8/layout/list1"/>
    <dgm:cxn modelId="{3B551A09-AF30-4549-8176-F3E5CDFD6A83}" type="presParOf" srcId="{3115FCAE-8B8C-474C-A82C-2A609DEB69D0}" destId="{0C2542AB-5339-4C42-B6A3-8F3E7BB290D4}" srcOrd="4" destOrd="0" presId="urn:microsoft.com/office/officeart/2005/8/layout/list1"/>
    <dgm:cxn modelId="{4A67DF9A-8DEE-4CAB-A558-809A7583B903}" type="presParOf" srcId="{0C2542AB-5339-4C42-B6A3-8F3E7BB290D4}" destId="{712E3BA5-9F08-4AFF-A6F5-B4D7B19F65A1}" srcOrd="0" destOrd="0" presId="urn:microsoft.com/office/officeart/2005/8/layout/list1"/>
    <dgm:cxn modelId="{B08031E8-2D77-4C4F-A592-9C9C8BBC5E29}" type="presParOf" srcId="{0C2542AB-5339-4C42-B6A3-8F3E7BB290D4}" destId="{BDACB8FA-C940-4387-A3E0-F364412AE3C8}" srcOrd="1" destOrd="0" presId="urn:microsoft.com/office/officeart/2005/8/layout/list1"/>
    <dgm:cxn modelId="{DB13656D-BC83-4473-93AA-3185C6E75CB2}" type="presParOf" srcId="{3115FCAE-8B8C-474C-A82C-2A609DEB69D0}" destId="{C7A00A2D-2DB0-4E8F-9987-15D11E41FC1F}" srcOrd="5" destOrd="0" presId="urn:microsoft.com/office/officeart/2005/8/layout/list1"/>
    <dgm:cxn modelId="{0D57C707-B34D-49A3-B6D8-DFED859394FA}" type="presParOf" srcId="{3115FCAE-8B8C-474C-A82C-2A609DEB69D0}" destId="{4C60A1CE-0B1F-4422-9C9C-72B1EC4E9F49}" srcOrd="6" destOrd="0" presId="urn:microsoft.com/office/officeart/2005/8/layout/list1"/>
    <dgm:cxn modelId="{D8B9CB0B-CF6B-4961-9425-F7D19140C1F8}" type="presParOf" srcId="{3115FCAE-8B8C-474C-A82C-2A609DEB69D0}" destId="{814E401E-8FA9-46D7-A428-0B7E8D82AAA6}" srcOrd="7" destOrd="0" presId="urn:microsoft.com/office/officeart/2005/8/layout/list1"/>
    <dgm:cxn modelId="{BF8A5C2A-67DF-4680-8F67-44646828FB24}" type="presParOf" srcId="{3115FCAE-8B8C-474C-A82C-2A609DEB69D0}" destId="{BEAAD4B3-6827-4C90-A269-DF2D0BA241C0}" srcOrd="8" destOrd="0" presId="urn:microsoft.com/office/officeart/2005/8/layout/list1"/>
    <dgm:cxn modelId="{1A100C5F-ECC8-4565-90BF-9FD3053520C8}" type="presParOf" srcId="{BEAAD4B3-6827-4C90-A269-DF2D0BA241C0}" destId="{7FE1E7DD-9D73-43B4-BB3D-08A94BF8D0A8}" srcOrd="0" destOrd="0" presId="urn:microsoft.com/office/officeart/2005/8/layout/list1"/>
    <dgm:cxn modelId="{DC865C9A-E02A-48B0-99B1-2BCFD5B580FB}" type="presParOf" srcId="{BEAAD4B3-6827-4C90-A269-DF2D0BA241C0}" destId="{CAF34E51-F4A0-49AE-A28C-0BD0463F43F4}" srcOrd="1" destOrd="0" presId="urn:microsoft.com/office/officeart/2005/8/layout/list1"/>
    <dgm:cxn modelId="{EABA5AC4-099A-4379-B9E3-5F4C24D12B4F}" type="presParOf" srcId="{3115FCAE-8B8C-474C-A82C-2A609DEB69D0}" destId="{D7F53B88-BBAD-41C9-B68B-CAE709D15F83}" srcOrd="9" destOrd="0" presId="urn:microsoft.com/office/officeart/2005/8/layout/list1"/>
    <dgm:cxn modelId="{3F59AE02-03E0-4C99-93E8-E61A1315E276}" type="presParOf" srcId="{3115FCAE-8B8C-474C-A82C-2A609DEB69D0}" destId="{0D22E1E9-9EA1-4131-83AA-76C275CC09F5}" srcOrd="10" destOrd="0" presId="urn:microsoft.com/office/officeart/2005/8/layout/list1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E0D40E-B23F-4470-AE21-9F49049CD574}">
      <dsp:nvSpPr>
        <dsp:cNvPr id="0" name=""/>
        <dsp:cNvSpPr/>
      </dsp:nvSpPr>
      <dsp:spPr>
        <a:xfrm rot="5400000">
          <a:off x="-207945" y="210881"/>
          <a:ext cx="1386306" cy="970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 smtClean="0">
              <a:solidFill>
                <a:srgbClr val="FF0000"/>
              </a:solidFill>
            </a:rPr>
            <a:t>1</a:t>
          </a:r>
        </a:p>
      </dsp:txBody>
      <dsp:txXfrm rot="5400000">
        <a:off x="-207945" y="210881"/>
        <a:ext cx="1386306" cy="970414"/>
      </dsp:txXfrm>
    </dsp:sp>
    <dsp:sp modelId="{9609F60B-3856-4E62-B0DD-50D9C8B44912}">
      <dsp:nvSpPr>
        <dsp:cNvPr id="0" name=""/>
        <dsp:cNvSpPr/>
      </dsp:nvSpPr>
      <dsp:spPr>
        <a:xfrm rot="5400000">
          <a:off x="4108281" y="-3134931"/>
          <a:ext cx="901099" cy="7176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Як </a:t>
          </a:r>
          <a:r>
            <a:rPr lang="ru-RU" sz="2700" kern="1200" dirty="0" err="1" smtClean="0"/>
            <a:t>розпізнавати</a:t>
          </a:r>
          <a:r>
            <a:rPr lang="ru-RU" sz="2700" kern="1200" dirty="0" smtClean="0"/>
            <a:t> та </a:t>
          </a:r>
          <a:r>
            <a:rPr lang="ru-RU" sz="2700" kern="1200" dirty="0" err="1" smtClean="0"/>
            <a:t>називати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елементи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трикутників</a:t>
          </a:r>
          <a:r>
            <a:rPr lang="ru-RU" sz="2700" kern="1200" dirty="0" smtClean="0"/>
            <a:t>, </a:t>
          </a:r>
          <a:r>
            <a:rPr lang="ru-RU" sz="2700" kern="1200" dirty="0" err="1" smtClean="0"/>
            <a:t>зображених</a:t>
          </a:r>
          <a:r>
            <a:rPr lang="ru-RU" sz="2700" kern="1200" dirty="0" smtClean="0"/>
            <a:t> на рисунку</a:t>
          </a:r>
          <a:endParaRPr lang="uk-UA" sz="2700" i="1" kern="1200" noProof="0" dirty="0" smtClean="0"/>
        </a:p>
      </dsp:txBody>
      <dsp:txXfrm rot="5400000">
        <a:off x="4108281" y="-3134931"/>
        <a:ext cx="901099" cy="7176833"/>
      </dsp:txXfrm>
    </dsp:sp>
    <dsp:sp modelId="{FAAAC65F-DC8F-4890-9A13-5422F7E6BD5A}">
      <dsp:nvSpPr>
        <dsp:cNvPr id="0" name=""/>
        <dsp:cNvSpPr/>
      </dsp:nvSpPr>
      <dsp:spPr>
        <a:xfrm rot="5400000">
          <a:off x="-207945" y="1452020"/>
          <a:ext cx="1386306" cy="970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 smtClean="0">
              <a:solidFill>
                <a:srgbClr val="FF0000"/>
              </a:solidFill>
            </a:rPr>
            <a:t>2</a:t>
          </a:r>
        </a:p>
      </dsp:txBody>
      <dsp:txXfrm rot="5400000">
        <a:off x="-207945" y="1452020"/>
        <a:ext cx="1386306" cy="970414"/>
      </dsp:txXfrm>
    </dsp:sp>
    <dsp:sp modelId="{FF5FB0CE-CD6E-4B22-8146-4B60D7A13F1D}">
      <dsp:nvSpPr>
        <dsp:cNvPr id="0" name=""/>
        <dsp:cNvSpPr/>
      </dsp:nvSpPr>
      <dsp:spPr>
        <a:xfrm rot="5400000">
          <a:off x="4108281" y="-1893792"/>
          <a:ext cx="901099" cy="7176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i="0" kern="1200" noProof="0" dirty="0" smtClean="0"/>
            <a:t>Якими бувають трикутники </a:t>
          </a:r>
        </a:p>
      </dsp:txBody>
      <dsp:txXfrm rot="5400000">
        <a:off x="4108281" y="-1893792"/>
        <a:ext cx="901099" cy="7176833"/>
      </dsp:txXfrm>
    </dsp:sp>
    <dsp:sp modelId="{42EF1744-90E2-4C1C-A0E8-334F624CCB06}">
      <dsp:nvSpPr>
        <dsp:cNvPr id="0" name=""/>
        <dsp:cNvSpPr/>
      </dsp:nvSpPr>
      <dsp:spPr>
        <a:xfrm rot="5400000">
          <a:off x="-207945" y="2693159"/>
          <a:ext cx="1386306" cy="970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 smtClean="0">
              <a:solidFill>
                <a:srgbClr val="FF0000"/>
              </a:solidFill>
            </a:rPr>
            <a:t>3</a:t>
          </a:r>
        </a:p>
      </dsp:txBody>
      <dsp:txXfrm rot="5400000">
        <a:off x="-207945" y="2693159"/>
        <a:ext cx="1386306" cy="970414"/>
      </dsp:txXfrm>
    </dsp:sp>
    <dsp:sp modelId="{3D65327A-01AD-445C-AFED-A0D33064D80C}">
      <dsp:nvSpPr>
        <dsp:cNvPr id="0" name=""/>
        <dsp:cNvSpPr/>
      </dsp:nvSpPr>
      <dsp:spPr>
        <a:xfrm rot="5400000">
          <a:off x="4108281" y="-652653"/>
          <a:ext cx="901099" cy="7176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700" i="1" kern="1200" noProof="0" dirty="0" smtClean="0">
            <a:solidFill>
              <a:srgbClr val="FF0000"/>
            </a:solidFill>
          </a:endParaRPr>
        </a:p>
      </dsp:txBody>
      <dsp:txXfrm rot="5400000">
        <a:off x="4108281" y="-652653"/>
        <a:ext cx="901099" cy="7176833"/>
      </dsp:txXfrm>
    </dsp:sp>
    <dsp:sp modelId="{B3595247-37CB-4303-9B48-F2A960816B7A}">
      <dsp:nvSpPr>
        <dsp:cNvPr id="0" name=""/>
        <dsp:cNvSpPr/>
      </dsp:nvSpPr>
      <dsp:spPr>
        <a:xfrm rot="5400000">
          <a:off x="-207945" y="3934298"/>
          <a:ext cx="1386306" cy="970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 smtClean="0">
              <a:solidFill>
                <a:srgbClr val="FF0000"/>
              </a:solidFill>
            </a:rPr>
            <a:t>4</a:t>
          </a:r>
        </a:p>
      </dsp:txBody>
      <dsp:txXfrm rot="5400000">
        <a:off x="-207945" y="3934298"/>
        <a:ext cx="1386306" cy="970414"/>
      </dsp:txXfrm>
    </dsp:sp>
    <dsp:sp modelId="{CDADBA18-026E-409F-884F-F87D08F8EEC2}">
      <dsp:nvSpPr>
        <dsp:cNvPr id="0" name=""/>
        <dsp:cNvSpPr/>
      </dsp:nvSpPr>
      <dsp:spPr>
        <a:xfrm rot="5400000">
          <a:off x="4108281" y="588485"/>
          <a:ext cx="901099" cy="7176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i="0" kern="1200" noProof="0" dirty="0" smtClean="0"/>
            <a:t>Як </a:t>
          </a:r>
          <a:r>
            <a:rPr lang="ru-RU" sz="2700" kern="1200" dirty="0" err="1" smtClean="0"/>
            <a:t>обчислювати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сторони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трикутника</a:t>
          </a:r>
          <a:r>
            <a:rPr lang="ru-RU" sz="2700" kern="1200" dirty="0" smtClean="0"/>
            <a:t> за </a:t>
          </a:r>
          <a:r>
            <a:rPr lang="ru-RU" sz="2700" kern="1200" dirty="0" err="1" smtClean="0"/>
            <a:t>відомим</a:t>
          </a:r>
          <a:r>
            <a:rPr lang="ru-RU" sz="2700" kern="1200" dirty="0" smtClean="0"/>
            <a:t> периметром та </a:t>
          </a:r>
          <a:r>
            <a:rPr lang="ru-RU" sz="2700" kern="1200" dirty="0" err="1" smtClean="0"/>
            <a:t>навпаки</a:t>
          </a:r>
          <a:endParaRPr lang="ru-RU" sz="2700" kern="1200" dirty="0"/>
        </a:p>
      </dsp:txBody>
      <dsp:txXfrm rot="5400000">
        <a:off x="4108281" y="588485"/>
        <a:ext cx="901099" cy="71768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9BADC-A589-4CAE-AFD2-D1A0DC2EDCC8}">
      <dsp:nvSpPr>
        <dsp:cNvPr id="0" name=""/>
        <dsp:cNvSpPr/>
      </dsp:nvSpPr>
      <dsp:spPr>
        <a:xfrm>
          <a:off x="0" y="718019"/>
          <a:ext cx="3657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11F4F-DEA8-41E4-8DBC-17781111F231}">
      <dsp:nvSpPr>
        <dsp:cNvPr id="0" name=""/>
        <dsp:cNvSpPr/>
      </dsp:nvSpPr>
      <dsp:spPr>
        <a:xfrm>
          <a:off x="182880" y="260459"/>
          <a:ext cx="256032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>
              <a:solidFill>
                <a:schemeClr val="tx1"/>
              </a:solidFill>
            </a:rPr>
            <a:t>Гострокутн</a:t>
          </a:r>
          <a:r>
            <a:rPr lang="uk-UA" sz="3100" kern="1200" dirty="0" smtClean="0">
              <a:solidFill>
                <a:schemeClr val="tx1"/>
              </a:solidFill>
            </a:rPr>
            <a:t>і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182880" y="260459"/>
        <a:ext cx="2560320" cy="915120"/>
      </dsp:txXfrm>
    </dsp:sp>
    <dsp:sp modelId="{735238E1-EF6C-47FA-AFE9-D12CA49DC9DC}">
      <dsp:nvSpPr>
        <dsp:cNvPr id="0" name=""/>
        <dsp:cNvSpPr/>
      </dsp:nvSpPr>
      <dsp:spPr>
        <a:xfrm>
          <a:off x="0" y="2124180"/>
          <a:ext cx="3657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867EB-7288-4544-8136-30211E8A9C55}">
      <dsp:nvSpPr>
        <dsp:cNvPr id="0" name=""/>
        <dsp:cNvSpPr/>
      </dsp:nvSpPr>
      <dsp:spPr>
        <a:xfrm>
          <a:off x="182880" y="1666619"/>
          <a:ext cx="256032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solidFill>
                <a:schemeClr val="tx1"/>
              </a:solidFill>
            </a:rPr>
            <a:t>Прямокутні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182880" y="1666619"/>
        <a:ext cx="2560320" cy="915120"/>
      </dsp:txXfrm>
    </dsp:sp>
    <dsp:sp modelId="{87665960-99A7-4835-8C95-112E21F8BDFD}">
      <dsp:nvSpPr>
        <dsp:cNvPr id="0" name=""/>
        <dsp:cNvSpPr/>
      </dsp:nvSpPr>
      <dsp:spPr>
        <a:xfrm>
          <a:off x="0" y="3530340"/>
          <a:ext cx="3657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A9F97-461E-4EA3-B3C8-735DBAD9FBED}">
      <dsp:nvSpPr>
        <dsp:cNvPr id="0" name=""/>
        <dsp:cNvSpPr/>
      </dsp:nvSpPr>
      <dsp:spPr>
        <a:xfrm>
          <a:off x="182880" y="3072779"/>
          <a:ext cx="256032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solidFill>
                <a:schemeClr val="tx1"/>
              </a:solidFill>
            </a:rPr>
            <a:t>Тупокутні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182880" y="3072779"/>
        <a:ext cx="2560320" cy="9151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532AE6-CD10-4B8E-847E-41C4B4E29247}">
      <dsp:nvSpPr>
        <dsp:cNvPr id="0" name=""/>
        <dsp:cNvSpPr/>
      </dsp:nvSpPr>
      <dsp:spPr>
        <a:xfrm>
          <a:off x="0" y="970919"/>
          <a:ext cx="3657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09713-D50B-4FC9-AE11-9C187A4F16C3}">
      <dsp:nvSpPr>
        <dsp:cNvPr id="0" name=""/>
        <dsp:cNvSpPr/>
      </dsp:nvSpPr>
      <dsp:spPr>
        <a:xfrm>
          <a:off x="182880" y="587159"/>
          <a:ext cx="25603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</a:rPr>
            <a:t>Різносторонні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182880" y="587159"/>
        <a:ext cx="2560320" cy="767520"/>
      </dsp:txXfrm>
    </dsp:sp>
    <dsp:sp modelId="{132CC360-F351-4DDB-867E-7C3F58487638}">
      <dsp:nvSpPr>
        <dsp:cNvPr id="0" name=""/>
        <dsp:cNvSpPr/>
      </dsp:nvSpPr>
      <dsp:spPr>
        <a:xfrm>
          <a:off x="0" y="2150280"/>
          <a:ext cx="3657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58026-506B-4F59-AE3A-1400C0A9F532}">
      <dsp:nvSpPr>
        <dsp:cNvPr id="0" name=""/>
        <dsp:cNvSpPr/>
      </dsp:nvSpPr>
      <dsp:spPr>
        <a:xfrm>
          <a:off x="182880" y="1766520"/>
          <a:ext cx="25603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</a:rPr>
            <a:t>Рівносторонні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182880" y="1766520"/>
        <a:ext cx="2560320" cy="767520"/>
      </dsp:txXfrm>
    </dsp:sp>
    <dsp:sp modelId="{C429562E-C114-4FCA-BE52-65922C175F77}">
      <dsp:nvSpPr>
        <dsp:cNvPr id="0" name=""/>
        <dsp:cNvSpPr/>
      </dsp:nvSpPr>
      <dsp:spPr>
        <a:xfrm>
          <a:off x="0" y="3329640"/>
          <a:ext cx="3657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EE737-9EBF-4844-B7A0-7D0F81DBA2C7}">
      <dsp:nvSpPr>
        <dsp:cNvPr id="0" name=""/>
        <dsp:cNvSpPr/>
      </dsp:nvSpPr>
      <dsp:spPr>
        <a:xfrm>
          <a:off x="182880" y="2945880"/>
          <a:ext cx="25603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</a:rPr>
            <a:t>Рівнобедрені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182880" y="2945880"/>
        <a:ext cx="2560320" cy="767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15FAC70-04FE-45C8-AC81-6688B392522F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BCF1FD2-EB92-4056-ACB5-336CDC6BA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AC70-04FE-45C8-AC81-6688B392522F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1FD2-EB92-4056-ACB5-336CDC6BA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AC70-04FE-45C8-AC81-6688B392522F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1FD2-EB92-4056-ACB5-336CDC6BA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5FAC70-04FE-45C8-AC81-6688B392522F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CF1FD2-EB92-4056-ACB5-336CDC6BA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15FAC70-04FE-45C8-AC81-6688B392522F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BCF1FD2-EB92-4056-ACB5-336CDC6BA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AC70-04FE-45C8-AC81-6688B392522F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1FD2-EB92-4056-ACB5-336CDC6BA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AC70-04FE-45C8-AC81-6688B392522F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1FD2-EB92-4056-ACB5-336CDC6BA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5FAC70-04FE-45C8-AC81-6688B392522F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CF1FD2-EB92-4056-ACB5-336CDC6BA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AC70-04FE-45C8-AC81-6688B392522F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1FD2-EB92-4056-ACB5-336CDC6BA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5FAC70-04FE-45C8-AC81-6688B392522F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CF1FD2-EB92-4056-ACB5-336CDC6BA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5FAC70-04FE-45C8-AC81-6688B392522F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CF1FD2-EB92-4056-ACB5-336CDC6BA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5FAC70-04FE-45C8-AC81-6688B392522F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CF1FD2-EB92-4056-ACB5-336CDC6BA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1\Desktop\&#1042;&#1110;&#1076;&#1082;&#1088;&#1080;&#1090;&#1080;&#1081;%20&#1091;&#1088;&#1086;&#1082;\&#1087;&#1086;&#1073;&#1091;&#1076;&#1086;&#1074;&#1072;%20&#1084;&#1077;&#1076;&#1110;&#1072;&#1085;&#1080;%20&#1090;&#1088;&#1080;&#1082;&#1091;&#1090;&#1085;&#1080;&#1082;&#1072;.av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1\Desktop\&#1042;&#1110;&#1076;&#1082;&#1088;&#1080;&#1090;&#1080;&#1081;%20&#1091;&#1088;&#1086;&#1082;\&#1055;&#1086;&#1073;&#1091;&#1076;&#1086;&#1074;&#1072;%20&#1074;&#1080;&#1089;&#1086;&#1090;&#1080;%20&#1090;&#1088;&#1080;&#1082;&#1091;&#1090;&#1085;&#1080;&#1082;&#1072;.av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1\Desktop\&#1042;&#1110;&#1076;&#1082;&#1088;&#1080;&#1090;&#1080;&#1081;%20&#1091;&#1088;&#1086;&#1082;\&#1055;&#1086;&#1073;&#1091;&#1076;&#1086;&#1074;&#1072;%20&#1073;&#1110;&#1089;&#1077;&#1082;&#1090;&#1088;&#1080;&#1089;&#1080;%20&#1090;&#1088;&#1080;&#1082;&#1091;&#1090;&#1085;&#1080;&#1082;&#1072;.avi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5040560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0000FF"/>
                </a:solidFill>
              </a:rPr>
              <a:t>Трикутник і його елементи. Види трикутників</a:t>
            </a:r>
            <a:r>
              <a:rPr lang="ru-RU" sz="6600" b="1" dirty="0">
                <a:solidFill>
                  <a:srgbClr val="0000FF"/>
                </a:solidFill>
              </a:rPr>
              <a:t> </a:t>
            </a:r>
            <a:r>
              <a:rPr lang="ru-RU" sz="6600" b="1" dirty="0"/>
              <a:t/>
            </a:r>
            <a:br>
              <a:rPr lang="ru-RU" sz="6600" b="1" dirty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97152"/>
            <a:ext cx="5832648" cy="1224136"/>
          </a:xfrm>
        </p:spPr>
        <p:txBody>
          <a:bodyPr>
            <a:normAutofit lnSpcReduction="10000"/>
          </a:bodyPr>
          <a:lstStyle/>
          <a:p>
            <a:r>
              <a:rPr lang="uk-UA" dirty="0" err="1" smtClean="0">
                <a:solidFill>
                  <a:srgbClr val="C00000"/>
                </a:solidFill>
              </a:rPr>
              <a:t>“Природа</a:t>
            </a:r>
            <a:r>
              <a:rPr lang="uk-UA" dirty="0" smtClean="0">
                <a:solidFill>
                  <a:srgbClr val="C00000"/>
                </a:solidFill>
              </a:rPr>
              <a:t> говорить мовою математики: літери цієї мови – круги, трикутники та інші математичні </a:t>
            </a:r>
            <a:r>
              <a:rPr lang="uk-UA" dirty="0" err="1" smtClean="0">
                <a:solidFill>
                  <a:srgbClr val="C00000"/>
                </a:solidFill>
              </a:rPr>
              <a:t>фігури”</a:t>
            </a:r>
            <a:endParaRPr lang="uk-UA" dirty="0" smtClean="0">
              <a:solidFill>
                <a:srgbClr val="C00000"/>
              </a:solidFill>
            </a:endParaRPr>
          </a:p>
          <a:p>
            <a:pPr algn="r"/>
            <a:r>
              <a:rPr lang="uk-UA" dirty="0" smtClean="0">
                <a:solidFill>
                  <a:srgbClr val="C00000"/>
                </a:solidFill>
              </a:rPr>
              <a:t>Г.Галілей</a:t>
            </a:r>
            <a:endParaRPr lang="uk-U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80920" cy="11430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Якими бувають трикутники</a:t>
            </a:r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270374" y="1600200"/>
          <a:ext cx="3659211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5523" y="0"/>
            <a:ext cx="90984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-5772" y="4324"/>
            <a:ext cx="9149772" cy="685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Периметр трикутника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1014" cy="487375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uk-UA" sz="4000" b="1" dirty="0" smtClean="0"/>
              <a:t>сума довжин всіх його </a:t>
            </a:r>
            <a:r>
              <a:rPr lang="en-US" sz="4000" b="1" dirty="0" smtClean="0"/>
              <a:t>c</a:t>
            </a:r>
            <a:r>
              <a:rPr lang="uk-UA" sz="4000" b="1" dirty="0" err="1" smtClean="0"/>
              <a:t>торін</a:t>
            </a:r>
            <a:endParaRPr lang="uk-UA" sz="4000" b="1" dirty="0" smtClean="0"/>
          </a:p>
          <a:p>
            <a:pPr algn="ctr">
              <a:buNone/>
            </a:pPr>
            <a:r>
              <a:rPr lang="uk-UA" sz="4000" b="1" dirty="0" smtClean="0"/>
              <a:t>      </a:t>
            </a:r>
            <a:r>
              <a:rPr lang="uk-UA" sz="4000" b="1" dirty="0" smtClean="0">
                <a:solidFill>
                  <a:srgbClr val="FF0000"/>
                </a:solidFill>
              </a:rPr>
              <a:t>Р</a:t>
            </a:r>
            <a:r>
              <a:rPr lang="el-GR" sz="2800" b="1" dirty="0" smtClean="0">
                <a:solidFill>
                  <a:srgbClr val="FF0000"/>
                </a:solidFill>
              </a:rPr>
              <a:t>Δ</a:t>
            </a:r>
            <a:r>
              <a:rPr lang="en-US" sz="2800" b="1" dirty="0" smtClean="0">
                <a:solidFill>
                  <a:srgbClr val="FF0000"/>
                </a:solidFill>
              </a:rPr>
              <a:t>ABC</a:t>
            </a:r>
            <a:r>
              <a:rPr lang="uk-UA" sz="4000" b="1" dirty="0" smtClean="0">
                <a:solidFill>
                  <a:srgbClr val="FF0000"/>
                </a:solidFill>
              </a:rPr>
              <a:t>=АВ+ВС+АС</a:t>
            </a:r>
          </a:p>
          <a:p>
            <a:pPr>
              <a:buNone/>
            </a:pPr>
            <a:r>
              <a:rPr lang="uk-UA" sz="4000" b="1" dirty="0" smtClean="0"/>
              <a:t>Кожна сторона трикутника коротша за суму двох інших його сторін</a:t>
            </a:r>
          </a:p>
          <a:p>
            <a:pPr>
              <a:buNone/>
            </a:pPr>
            <a:r>
              <a:rPr lang="uk-UA" sz="4000" b="1" dirty="0" smtClean="0">
                <a:solidFill>
                  <a:srgbClr val="FF0000"/>
                </a:solidFill>
              </a:rPr>
              <a:t>АВ</a:t>
            </a:r>
            <a:r>
              <a:rPr lang="en-US" sz="4000" b="1" dirty="0" smtClean="0">
                <a:solidFill>
                  <a:srgbClr val="FF0000"/>
                </a:solidFill>
              </a:rPr>
              <a:t>&lt;</a:t>
            </a:r>
            <a:r>
              <a:rPr lang="uk-UA" sz="4000" b="1" dirty="0" smtClean="0">
                <a:solidFill>
                  <a:srgbClr val="FF0000"/>
                </a:solidFill>
              </a:rPr>
              <a:t>ВС+АС     АС</a:t>
            </a:r>
            <a:r>
              <a:rPr lang="en-US" sz="4000" b="1" dirty="0" smtClean="0">
                <a:solidFill>
                  <a:srgbClr val="FF0000"/>
                </a:solidFill>
              </a:rPr>
              <a:t>&lt;</a:t>
            </a:r>
            <a:r>
              <a:rPr lang="uk-UA" sz="4000" b="1" dirty="0" smtClean="0">
                <a:solidFill>
                  <a:srgbClr val="FF0000"/>
                </a:solidFill>
              </a:rPr>
              <a:t>АВ+ВС     ВС</a:t>
            </a:r>
            <a:r>
              <a:rPr lang="en-US" sz="4000" b="1" dirty="0" smtClean="0">
                <a:solidFill>
                  <a:srgbClr val="FF0000"/>
                </a:solidFill>
              </a:rPr>
              <a:t>&lt;</a:t>
            </a:r>
            <a:r>
              <a:rPr lang="uk-UA" sz="4000" b="1" dirty="0" smtClean="0">
                <a:solidFill>
                  <a:srgbClr val="FF0000"/>
                </a:solidFill>
              </a:rPr>
              <a:t>АВ+АС</a:t>
            </a:r>
            <a:endParaRPr lang="uk-UA" sz="4000" b="1" dirty="0" smtClean="0"/>
          </a:p>
          <a:p>
            <a:pPr algn="ctr">
              <a:buNone/>
            </a:pP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Знання в дії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01122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200" b="1" dirty="0" smtClean="0"/>
              <a:t>№ 258. Знайти периметр </a:t>
            </a:r>
            <a:r>
              <a:rPr lang="el-GR" sz="3200" b="1" dirty="0" smtClean="0"/>
              <a:t>Δ</a:t>
            </a:r>
            <a:r>
              <a:rPr lang="en-US" sz="3200" b="1" dirty="0" smtClean="0"/>
              <a:t>ABC</a:t>
            </a:r>
            <a:r>
              <a:rPr lang="uk-UA" sz="3200" b="1" dirty="0" smtClean="0"/>
              <a:t>, якщо:</a:t>
            </a:r>
          </a:p>
          <a:p>
            <a:pPr>
              <a:buNone/>
            </a:pPr>
            <a:r>
              <a:rPr lang="uk-UA" sz="3200" b="1" dirty="0" smtClean="0"/>
              <a:t>АВ=6см, ВС=3см, АС=7см;</a:t>
            </a:r>
          </a:p>
          <a:p>
            <a:pPr>
              <a:buNone/>
            </a:pPr>
            <a:r>
              <a:rPr lang="uk-UA" sz="3200" b="1" dirty="0" smtClean="0"/>
              <a:t>АВ=2,2см, ВС=8,5см, АС=8,8см</a:t>
            </a:r>
          </a:p>
          <a:p>
            <a:pPr>
              <a:buNone/>
            </a:pPr>
            <a:endParaRPr lang="uk-UA" sz="3200" b="1" dirty="0" smtClean="0"/>
          </a:p>
          <a:p>
            <a:pPr>
              <a:buNone/>
            </a:pPr>
            <a:r>
              <a:rPr lang="uk-UA" sz="3200" b="1" dirty="0" smtClean="0"/>
              <a:t>№ 259. Чи існує трикутник з сторонами:</a:t>
            </a:r>
          </a:p>
          <a:p>
            <a:pPr>
              <a:buNone/>
            </a:pPr>
            <a:r>
              <a:rPr lang="uk-UA" sz="3200" b="1" dirty="0" smtClean="0"/>
              <a:t>АВ=6см, ВС=2см, АС=6см</a:t>
            </a:r>
          </a:p>
          <a:p>
            <a:pPr>
              <a:buNone/>
            </a:pPr>
            <a:r>
              <a:rPr lang="uk-UA" sz="3200" b="1" dirty="0" smtClean="0"/>
              <a:t>АВ=4см, ВС=3см, АС=8см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0"/>
            <a:ext cx="8579296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Медіана трикутника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1014" cy="4873752"/>
          </a:xfrm>
        </p:spPr>
        <p:txBody>
          <a:bodyPr/>
          <a:lstStyle/>
          <a:p>
            <a:r>
              <a:rPr lang="uk-UA" b="1" dirty="0" smtClean="0"/>
              <a:t>Відрізок, що сполучає вершину трикутника з серединою протилежної сторони, називається </a:t>
            </a:r>
            <a:r>
              <a:rPr lang="uk-UA" b="1" dirty="0" smtClean="0">
                <a:solidFill>
                  <a:srgbClr val="0000FF"/>
                </a:solidFill>
              </a:rPr>
              <a:t>медіаною</a:t>
            </a:r>
            <a:r>
              <a:rPr lang="uk-UA" b="1" dirty="0" smtClean="0"/>
              <a:t> трикутника.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l="11052" t="6286" r="8056" b="11278"/>
          <a:stretch>
            <a:fillRect/>
          </a:stretch>
        </p:blipFill>
        <p:spPr bwMode="auto">
          <a:xfrm>
            <a:off x="2214546" y="2928934"/>
            <a:ext cx="578647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00FF"/>
                </a:solidFill>
              </a:rPr>
              <a:t>Побудова медіани трикутника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8" name="побудова медіани трикутника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0995" y="875884"/>
            <a:ext cx="7262839" cy="544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висота трикутника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dirty="0" smtClean="0"/>
              <a:t>Перпендикуляр, опущений з вершини трикутника  на пряму, на якій лежить його протилежна сторона, називається </a:t>
            </a:r>
            <a:r>
              <a:rPr lang="uk-UA" b="1" dirty="0" smtClean="0">
                <a:solidFill>
                  <a:srgbClr val="0000FF"/>
                </a:solidFill>
              </a:rPr>
              <a:t>висотою</a:t>
            </a:r>
            <a:r>
              <a:rPr lang="uk-UA" b="1" dirty="0" smtClean="0"/>
              <a:t> трикутника.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 t="6978"/>
          <a:stretch>
            <a:fillRect/>
          </a:stretch>
        </p:blipFill>
        <p:spPr bwMode="auto">
          <a:xfrm>
            <a:off x="1571604" y="3429000"/>
            <a:ext cx="5762625" cy="294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0000FF"/>
                </a:solidFill>
              </a:rPr>
              <a:t>Побудова висоти трикутника</a:t>
            </a:r>
            <a:endParaRPr lang="ru-RU" sz="3600" dirty="0"/>
          </a:p>
        </p:txBody>
      </p:sp>
      <p:pic>
        <p:nvPicPr>
          <p:cNvPr id="4" name="Побудова висоти трикутника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636713"/>
            <a:ext cx="74676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715404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бісектриса трикутника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829576" cy="5045216"/>
          </a:xfrm>
        </p:spPr>
        <p:txBody>
          <a:bodyPr/>
          <a:lstStyle/>
          <a:p>
            <a:r>
              <a:rPr lang="uk-UA" b="1" dirty="0" smtClean="0"/>
              <a:t>Відрізок бісектриси кута трикутника від його вершини до протилежної сторони – </a:t>
            </a:r>
            <a:r>
              <a:rPr lang="uk-UA" b="1" dirty="0" smtClean="0">
                <a:solidFill>
                  <a:srgbClr val="0000FF"/>
                </a:solidFill>
              </a:rPr>
              <a:t>бісектриса </a:t>
            </a:r>
            <a:r>
              <a:rPr lang="uk-UA" b="1" dirty="0" smtClean="0"/>
              <a:t>трикутника.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 t="5740" r="3384"/>
          <a:stretch>
            <a:fillRect/>
          </a:stretch>
        </p:blipFill>
        <p:spPr bwMode="auto">
          <a:xfrm>
            <a:off x="2928926" y="2702110"/>
            <a:ext cx="4572032" cy="381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Чому так важливо вивчати трикутник?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111\Downloads\e9ee1a58cf6250fbdedccf631fabfb8f1461173814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357158" y="1643050"/>
            <a:ext cx="3429024" cy="271464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3857620" y="1571612"/>
            <a:ext cx="4955200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2071670" y="4181018"/>
            <a:ext cx="5595952" cy="267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654032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0000FF"/>
                </a:solidFill>
              </a:rPr>
              <a:t>Побудова бісектриси трикутника</a:t>
            </a:r>
            <a:endParaRPr lang="ru-RU" sz="3200" dirty="0"/>
          </a:p>
        </p:txBody>
      </p:sp>
      <p:pic>
        <p:nvPicPr>
          <p:cNvPr id="4" name="Побудова бісектриси трикутника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465263"/>
            <a:ext cx="790101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Постановка задач</a:t>
            </a:r>
            <a:r>
              <a:rPr lang="uk-UA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4286280" cy="3686188"/>
          </a:xfrm>
        </p:spPr>
        <p:txBody>
          <a:bodyPr/>
          <a:lstStyle/>
          <a:p>
            <a:r>
              <a:rPr lang="uk-UA" dirty="0" smtClean="0"/>
              <a:t>Побудуйте гострокутний трикутник АВС. Проведіть з його вершини В медіану, бісектрису, висоту і позначте ВМ, ВН та </a:t>
            </a:r>
            <a:r>
              <a:rPr lang="en-US" dirty="0" smtClean="0"/>
              <a:t>BL </a:t>
            </a:r>
            <a:r>
              <a:rPr lang="uk-UA" dirty="0" smtClean="0"/>
              <a:t>відповідно.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087966" cy="3400436"/>
          </a:xfrm>
        </p:spPr>
        <p:txBody>
          <a:bodyPr/>
          <a:lstStyle/>
          <a:p>
            <a:r>
              <a:rPr lang="uk-UA" dirty="0" smtClean="0"/>
              <a:t>Побудуйте тупокутний трикутник АВС (кут В – тупий). Проведіть з його вершини В медіану, бісектрису, висоту і позначте ВМ, ВН та </a:t>
            </a:r>
            <a:r>
              <a:rPr lang="en-US" dirty="0" smtClean="0"/>
              <a:t>BL </a:t>
            </a:r>
            <a:r>
              <a:rPr lang="uk-UA" dirty="0" smtClean="0"/>
              <a:t>відповідно.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643578"/>
            <a:ext cx="7467600" cy="85724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Зробіть висновок про порядок розташування точок М, Н та </a:t>
            </a:r>
            <a:r>
              <a:rPr kumimoji="0" lang="en-US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Постановка задач</a:t>
            </a:r>
            <a:r>
              <a:rPr lang="uk-UA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і:</a:t>
            </a:r>
            <a:br>
              <a:rPr lang="uk-UA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побудуйте </a:t>
            </a:r>
            <a:r>
              <a:rPr lang="uk-UA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гострокутний</a:t>
            </a:r>
            <a:r>
              <a:rPr lang="uk-UA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трикутник.</a:t>
            </a:r>
            <a:br>
              <a:rPr lang="uk-UA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Проведіть його</a:t>
            </a:r>
            <a:endParaRPr lang="ru-RU" sz="27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500034" y="2071678"/>
          <a:ext cx="4972056" cy="407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5008" y="2357430"/>
            <a:ext cx="3000396" cy="3814770"/>
          </a:xfrm>
        </p:spPr>
        <p:txBody>
          <a:bodyPr/>
          <a:lstStyle/>
          <a:p>
            <a:endParaRPr lang="uk-UA" dirty="0" smtClean="0"/>
          </a:p>
          <a:p>
            <a:endParaRPr lang="uk-UA" sz="3600" b="1" dirty="0" smtClean="0">
              <a:solidFill>
                <a:srgbClr val="FF0000"/>
              </a:solidFill>
            </a:endParaRPr>
          </a:p>
          <a:p>
            <a:r>
              <a:rPr lang="uk-UA" sz="3600" b="1" dirty="0" smtClean="0">
                <a:solidFill>
                  <a:srgbClr val="FF0000"/>
                </a:solidFill>
              </a:rPr>
              <a:t>Зробіть висновок!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Висновки: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Всі три медіани трикутника перетинаються в одні точці (центр маси)</a:t>
            </a:r>
          </a:p>
          <a:p>
            <a:r>
              <a:rPr lang="uk-UA" sz="3200" dirty="0" smtClean="0"/>
              <a:t>Всі три висоти перетинаються в одній точці (ортоцентр)</a:t>
            </a:r>
          </a:p>
          <a:p>
            <a:r>
              <a:rPr lang="uk-UA" sz="3200" dirty="0" smtClean="0"/>
              <a:t>Всі три бісектриси перетинаються в одній точці (центр вписаного кола)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00FF"/>
                </a:solidFill>
              </a:rPr>
              <a:t>Домашнє завдання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4286280" cy="4829196"/>
          </a:xfrm>
        </p:spPr>
        <p:txBody>
          <a:bodyPr>
            <a:normAutofit fontScale="85000" lnSpcReduction="20000"/>
          </a:bodyPr>
          <a:lstStyle/>
          <a:p>
            <a:r>
              <a:rPr lang="uk-UA" sz="3200" b="1" dirty="0" smtClean="0"/>
              <a:t>Вивчити § 9, </a:t>
            </a:r>
          </a:p>
          <a:p>
            <a:pPr>
              <a:buNone/>
            </a:pPr>
            <a:r>
              <a:rPr lang="uk-UA" sz="3200" b="1" dirty="0" smtClean="0"/>
              <a:t>виконати № 263,</a:t>
            </a:r>
          </a:p>
          <a:p>
            <a:pPr>
              <a:buNone/>
            </a:pPr>
            <a:r>
              <a:rPr lang="uk-UA" sz="3200" b="1" dirty="0" smtClean="0"/>
              <a:t>265, 271.</a:t>
            </a:r>
          </a:p>
          <a:p>
            <a:pPr>
              <a:buNone/>
            </a:pPr>
            <a:r>
              <a:rPr lang="uk-UA" sz="3200" b="1" dirty="0" smtClean="0"/>
              <a:t>Створити </a:t>
            </a:r>
            <a:r>
              <a:rPr lang="uk-UA" sz="3200" b="1" dirty="0" err="1" smtClean="0"/>
              <a:t>інтелек-</a:t>
            </a:r>
            <a:r>
              <a:rPr lang="uk-UA" sz="3200" b="1" dirty="0" smtClean="0"/>
              <a:t> карту </a:t>
            </a:r>
            <a:r>
              <a:rPr lang="uk-UA" sz="3200" b="1" dirty="0" err="1" smtClean="0"/>
              <a:t>“Трикутник”</a:t>
            </a:r>
            <a:endParaRPr lang="en-US" sz="3200" b="1" dirty="0" smtClean="0"/>
          </a:p>
          <a:p>
            <a:pPr>
              <a:buNone/>
            </a:pPr>
            <a:r>
              <a:rPr lang="uk-UA" sz="3200" b="1" dirty="0" smtClean="0">
                <a:solidFill>
                  <a:srgbClr val="002060"/>
                </a:solidFill>
              </a:rPr>
              <a:t>Теми для коротких повідомлень.</a:t>
            </a:r>
          </a:p>
          <a:p>
            <a:pPr>
              <a:buNone/>
            </a:pPr>
            <a:r>
              <a:rPr lang="uk-UA" sz="2600" b="1" dirty="0" smtClean="0">
                <a:solidFill>
                  <a:srgbClr val="4E0684"/>
                </a:solidFill>
              </a:rPr>
              <a:t>В середовищі </a:t>
            </a:r>
            <a:r>
              <a:rPr lang="en-US" sz="2600" b="1" dirty="0" err="1" smtClean="0">
                <a:solidFill>
                  <a:srgbClr val="4E0684"/>
                </a:solidFill>
              </a:rPr>
              <a:t>Scretch</a:t>
            </a:r>
            <a:r>
              <a:rPr lang="en-US" sz="2600" b="1" dirty="0" smtClean="0">
                <a:solidFill>
                  <a:srgbClr val="4E0684"/>
                </a:solidFill>
              </a:rPr>
              <a:t> c</a:t>
            </a:r>
            <a:r>
              <a:rPr lang="uk-UA" sz="2600" b="1" dirty="0" smtClean="0">
                <a:solidFill>
                  <a:srgbClr val="4E0684"/>
                </a:solidFill>
              </a:rPr>
              <a:t>творити алгоритм визначення виду трикутника (за сторонами)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4E0684"/>
                </a:solidFill>
              </a:rPr>
              <a:t>https://www.youtube.com/watch?v=_0sosITTLWI</a:t>
            </a:r>
            <a:r>
              <a:rPr lang="uk-UA" sz="2600" b="1" dirty="0" smtClean="0">
                <a:solidFill>
                  <a:srgbClr val="4E0684"/>
                </a:solidFill>
              </a:rPr>
              <a:t> </a:t>
            </a:r>
            <a:endParaRPr lang="ru-RU" sz="2600" b="1" dirty="0">
              <a:solidFill>
                <a:srgbClr val="4E0684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30228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http://learningapps.org/1215777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 l="14084" r="8451"/>
          <a:stretch>
            <a:fillRect/>
          </a:stretch>
        </p:blipFill>
        <p:spPr bwMode="auto">
          <a:xfrm>
            <a:off x="4643438" y="2071678"/>
            <a:ext cx="3857652" cy="461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Теми для повідомлень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972452" cy="5045216"/>
          </a:xfrm>
        </p:spPr>
        <p:txBody>
          <a:bodyPr>
            <a:normAutofit fontScale="92500" lnSpcReduction="10000"/>
          </a:bodyPr>
          <a:lstStyle/>
          <a:p>
            <a:r>
              <a:rPr lang="uk-UA" sz="3200" dirty="0" smtClean="0"/>
              <a:t>Трикутник і </a:t>
            </a:r>
            <a:r>
              <a:rPr lang="ru-RU" sz="3200" dirty="0" smtClean="0"/>
              <a:t>школ</a:t>
            </a:r>
            <a:r>
              <a:rPr lang="uk-UA" sz="3200" dirty="0" smtClean="0"/>
              <a:t>а </a:t>
            </a:r>
            <a:r>
              <a:rPr lang="ru-RU" sz="3200" dirty="0" err="1" smtClean="0"/>
              <a:t>Піфагора</a:t>
            </a:r>
            <a:endParaRPr lang="ru-RU" sz="3200" dirty="0" smtClean="0"/>
          </a:p>
          <a:p>
            <a:r>
              <a:rPr lang="uk-UA" sz="3200" dirty="0" smtClean="0"/>
              <a:t>Вклад </a:t>
            </a:r>
            <a:r>
              <a:rPr lang="ru-RU" sz="3200" dirty="0" smtClean="0"/>
              <a:t>Фалес</a:t>
            </a:r>
            <a:r>
              <a:rPr lang="uk-UA" sz="3200" dirty="0" smtClean="0"/>
              <a:t>а у вивчення властивостей трикутника</a:t>
            </a:r>
            <a:endParaRPr lang="ru-RU" sz="3200" dirty="0" smtClean="0"/>
          </a:p>
          <a:p>
            <a:r>
              <a:rPr lang="uk-UA" sz="3200" dirty="0" smtClean="0"/>
              <a:t>Трикутник і </a:t>
            </a:r>
            <a:r>
              <a:rPr lang="ru-RU" sz="3200" dirty="0" err="1" smtClean="0"/>
              <a:t>давньогрецький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вчений</a:t>
            </a:r>
            <a:r>
              <a:rPr lang="ru-RU" sz="3200" dirty="0" smtClean="0"/>
              <a:t> Герон</a:t>
            </a:r>
          </a:p>
          <a:p>
            <a:r>
              <a:rPr lang="uk-UA" sz="3200" dirty="0" smtClean="0"/>
              <a:t>Т</a:t>
            </a:r>
            <a:r>
              <a:rPr lang="ru-RU" sz="3200" dirty="0" err="1" smtClean="0"/>
              <a:t>еорема</a:t>
            </a:r>
            <a:r>
              <a:rPr lang="ru-RU" sz="3200" dirty="0" smtClean="0"/>
              <a:t> </a:t>
            </a:r>
            <a:r>
              <a:rPr lang="ru-RU" sz="3200" dirty="0" err="1" smtClean="0"/>
              <a:t>Ейлера</a:t>
            </a:r>
            <a:endParaRPr lang="ru-RU" sz="3200" dirty="0" smtClean="0"/>
          </a:p>
          <a:p>
            <a:r>
              <a:rPr lang="ru-RU" sz="3200" dirty="0" err="1" smtClean="0"/>
              <a:t>Трикутник</a:t>
            </a:r>
            <a:r>
              <a:rPr lang="ru-RU" sz="3200" dirty="0" smtClean="0"/>
              <a:t> </a:t>
            </a:r>
            <a:r>
              <a:rPr lang="ru-RU" sz="3200" dirty="0" err="1" smtClean="0"/>
              <a:t>Пенроуза</a:t>
            </a:r>
            <a:endParaRPr lang="ru-RU" sz="3200" dirty="0" smtClean="0"/>
          </a:p>
          <a:p>
            <a:r>
              <a:rPr lang="ru-RU" sz="3200" dirty="0" err="1" smtClean="0"/>
              <a:t>Трикутник</a:t>
            </a:r>
            <a:r>
              <a:rPr lang="ru-RU" sz="3200" dirty="0" smtClean="0"/>
              <a:t> Паскаля</a:t>
            </a:r>
          </a:p>
          <a:p>
            <a:r>
              <a:rPr lang="ru-RU" sz="3200" dirty="0" err="1" smtClean="0"/>
              <a:t>Єгипетський</a:t>
            </a:r>
            <a:r>
              <a:rPr lang="ru-RU" sz="3200" dirty="0" smtClean="0"/>
              <a:t> </a:t>
            </a:r>
            <a:r>
              <a:rPr lang="ru-RU" sz="3200" dirty="0" err="1" smtClean="0"/>
              <a:t>трикутник</a:t>
            </a:r>
            <a:endParaRPr lang="ru-RU" sz="3200" dirty="0" smtClean="0"/>
          </a:p>
          <a:p>
            <a:r>
              <a:rPr lang="ru-RU" sz="3200" dirty="0" err="1" smtClean="0"/>
              <a:t>Трикутник</a:t>
            </a:r>
            <a:r>
              <a:rPr lang="ru-RU" sz="3200" dirty="0" smtClean="0"/>
              <a:t> у </a:t>
            </a:r>
            <a:r>
              <a:rPr lang="ru-RU" sz="3200" dirty="0" err="1" smtClean="0"/>
              <a:t>повсякденному</a:t>
            </a:r>
            <a:r>
              <a:rPr lang="uk-UA" sz="3200" dirty="0" smtClean="0"/>
              <a:t> житті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00FF"/>
                </a:solidFill>
              </a:rPr>
              <a:t>Сьогодні на уроці </a:t>
            </a:r>
            <a:endParaRPr lang="uk-UA" sz="54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 дізнався…..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Я поглибив……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Мені на уроці сподобалося…..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Мене дуже здивувало…..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Я вирішив дізнатися більше про….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Я вважаю дану тему…..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Дані знання допоможуть мені під час…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endParaRPr lang="en-US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mtClean="0"/>
              <a:t>http://learningapps.org/display?v=p5jcmnx2v16</a:t>
            </a:r>
            <a:endParaRPr lang="uk-UA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5788496" cy="74874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4E0684"/>
                </a:solidFill>
              </a:rPr>
              <a:t>   Ти дізнаєшся:</a:t>
            </a:r>
            <a:endParaRPr lang="uk-UA" sz="4800" b="1" dirty="0">
              <a:solidFill>
                <a:srgbClr val="4E0684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</p:nvPr>
        </p:nvGraphicFramePr>
        <p:xfrm>
          <a:off x="457200" y="1340768"/>
          <a:ext cx="8147248" cy="511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7" name="Picture 2" descr="http://yak-prosto.com/images/8/b/yak-podivitisya-prihovani-fayli-i-pap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296863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Історична довідка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 smtClean="0"/>
              <a:t>Перші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відомості</a:t>
            </a:r>
            <a:r>
              <a:rPr lang="ru-RU" sz="3200" dirty="0" smtClean="0"/>
              <a:t> про </a:t>
            </a:r>
            <a:r>
              <a:rPr lang="ru-RU" sz="3200" dirty="0" err="1" smtClean="0"/>
              <a:t>трикутник</a:t>
            </a:r>
            <a:r>
              <a:rPr lang="ru-RU" sz="3200" dirty="0" smtClean="0"/>
              <a:t> та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властивості</a:t>
            </a:r>
            <a:r>
              <a:rPr lang="ru-RU" sz="3200" dirty="0" smtClean="0"/>
              <a:t> ми </a:t>
            </a:r>
            <a:r>
              <a:rPr lang="ru-RU" sz="3200" dirty="0" err="1" smtClean="0"/>
              <a:t>знаходимо</a:t>
            </a:r>
            <a:r>
              <a:rPr lang="ru-RU" sz="3200" dirty="0" smtClean="0"/>
              <a:t> в </a:t>
            </a:r>
            <a:r>
              <a:rPr lang="ru-RU" sz="3200" dirty="0" err="1" smtClean="0"/>
              <a:t>єгипетських</a:t>
            </a:r>
            <a:r>
              <a:rPr lang="ru-RU" sz="3200" dirty="0" smtClean="0"/>
              <a:t> </a:t>
            </a:r>
            <a:r>
              <a:rPr lang="ru-RU" sz="3200" dirty="0" err="1" smtClean="0"/>
              <a:t>папірусах</a:t>
            </a:r>
            <a:r>
              <a:rPr lang="ru-RU" sz="3200" dirty="0" smtClean="0"/>
              <a:t>, </a:t>
            </a:r>
            <a:r>
              <a:rPr lang="ru-RU" sz="3200" dirty="0" err="1" smtClean="0"/>
              <a:t>яким</a:t>
            </a:r>
            <a:r>
              <a:rPr lang="ru-RU" sz="3200" dirty="0" smtClean="0"/>
              <a:t> </a:t>
            </a:r>
            <a:r>
              <a:rPr lang="ru-RU" sz="3200" dirty="0" err="1" smtClean="0"/>
              <a:t>більше</a:t>
            </a:r>
            <a:r>
              <a:rPr lang="ru-RU" sz="3200" dirty="0" smtClean="0"/>
              <a:t> 4000 </a:t>
            </a:r>
            <a:r>
              <a:rPr lang="ru-RU" sz="3200" dirty="0" err="1" smtClean="0"/>
              <a:t>років</a:t>
            </a:r>
            <a:r>
              <a:rPr lang="ru-RU" sz="3200" dirty="0" smtClean="0"/>
              <a:t>. У них </a:t>
            </a:r>
            <a:r>
              <a:rPr lang="ru-RU" sz="3200" dirty="0" err="1" smtClean="0"/>
              <a:t>згадується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спосіб</a:t>
            </a:r>
            <a:r>
              <a:rPr lang="ru-RU" sz="3200" dirty="0" smtClean="0"/>
              <a:t>, </a:t>
            </a:r>
            <a:r>
              <a:rPr lang="ru-RU" sz="3200" dirty="0" err="1" smtClean="0"/>
              <a:t>яким</a:t>
            </a:r>
            <a:r>
              <a:rPr lang="ru-RU" sz="3200" dirty="0" smtClean="0"/>
              <a:t> </a:t>
            </a:r>
            <a:r>
              <a:rPr lang="ru-RU" sz="3200" dirty="0" err="1" smtClean="0"/>
              <a:t>знаходили</a:t>
            </a:r>
            <a:r>
              <a:rPr lang="ru-RU" sz="3200" dirty="0" smtClean="0"/>
              <a:t> </a:t>
            </a:r>
            <a:r>
              <a:rPr lang="ru-RU" sz="3200" dirty="0" err="1" smtClean="0"/>
              <a:t>площу</a:t>
            </a:r>
            <a:r>
              <a:rPr lang="ru-RU" sz="3200" dirty="0" smtClean="0"/>
              <a:t> </a:t>
            </a:r>
            <a:r>
              <a:rPr lang="ru-RU" sz="3200" dirty="0" err="1" smtClean="0"/>
              <a:t>рівнобедреного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трикутника</a:t>
            </a:r>
            <a:r>
              <a:rPr lang="ru-RU" sz="3200" dirty="0" smtClean="0"/>
              <a:t>. Через 2000 </a:t>
            </a:r>
            <a:r>
              <a:rPr lang="ru-RU" sz="3200" dirty="0" err="1" smtClean="0"/>
              <a:t>років</a:t>
            </a:r>
            <a:r>
              <a:rPr lang="ru-RU" sz="3200" dirty="0" smtClean="0"/>
              <a:t> у </a:t>
            </a:r>
            <a:r>
              <a:rPr lang="ru-RU" sz="3200" dirty="0" err="1" smtClean="0"/>
              <a:t>Стародавній</a:t>
            </a:r>
            <a:r>
              <a:rPr lang="ru-RU" sz="3200" dirty="0" smtClean="0"/>
              <a:t> </a:t>
            </a:r>
            <a:r>
              <a:rPr lang="ru-RU" sz="3200" dirty="0" err="1" smtClean="0"/>
              <a:t>Греції</a:t>
            </a:r>
            <a:r>
              <a:rPr lang="ru-RU" sz="3200" dirty="0" smtClean="0"/>
              <a:t> </a:t>
            </a:r>
            <a:r>
              <a:rPr lang="ru-RU" sz="3200" dirty="0" err="1" smtClean="0"/>
              <a:t>високого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рівня</a:t>
            </a:r>
            <a:r>
              <a:rPr lang="ru-RU" sz="3200" dirty="0" smtClean="0"/>
              <a:t> </a:t>
            </a:r>
            <a:r>
              <a:rPr lang="ru-RU" sz="3200" dirty="0" err="1" smtClean="0"/>
              <a:t>досягає</a:t>
            </a:r>
            <a:r>
              <a:rPr lang="ru-RU" sz="3200" dirty="0" smtClean="0"/>
              <a:t> </a:t>
            </a:r>
            <a:r>
              <a:rPr lang="ru-RU" sz="3200" dirty="0" err="1" smtClean="0"/>
              <a:t>вивчення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властивостей</a:t>
            </a:r>
            <a:r>
              <a:rPr lang="ru-RU" sz="3200" dirty="0" smtClean="0"/>
              <a:t> </a:t>
            </a:r>
            <a:r>
              <a:rPr lang="ru-RU" sz="3200" dirty="0" err="1" smtClean="0"/>
              <a:t>трикутника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992691" y="5097891"/>
            <a:ext cx="2931237" cy="20331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043608" y="2492896"/>
            <a:ext cx="1008112" cy="259228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7" idx="0"/>
            <a:endCxn id="16" idx="5"/>
          </p:cNvCxnSpPr>
          <p:nvPr/>
        </p:nvCxnSpPr>
        <p:spPr>
          <a:xfrm>
            <a:off x="2051720" y="2492896"/>
            <a:ext cx="1923125" cy="285922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0000FF"/>
                </a:solidFill>
              </a:rPr>
              <a:t>Означення</a:t>
            </a:r>
            <a:endParaRPr lang="ru-RU" sz="7200" dirty="0">
              <a:solidFill>
                <a:srgbClr val="0000FF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38864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Якщо три точки, що не лежать на одній прямій, сполучити відрізками, матимемо трикутник.</a:t>
            </a:r>
          </a:p>
          <a:p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Трикутник – це замкнена ламана з трьох ланок.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Точки А, В, С – вершини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АВС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Відрізки АВ, ВС, АС – сторони 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АВС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71600" y="501317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851920" y="52292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979712" y="24928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11560" y="5085184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А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95936" y="522920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В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07704" y="184482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С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Трикутник розбиває площину на дві області: внутрішню і зовнішню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1484784"/>
            <a:ext cx="85689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72869"/>
            <a:ext cx="9144000" cy="683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5266" y="-11487"/>
            <a:ext cx="9128734" cy="686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Знання в дії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00FF"/>
                </a:solidFill>
              </a:rPr>
              <a:t>№</a:t>
            </a:r>
            <a:r>
              <a:rPr lang="en-US" sz="2800" dirty="0" smtClean="0">
                <a:solidFill>
                  <a:srgbClr val="0000FF"/>
                </a:solidFill>
              </a:rPr>
              <a:t>260.</a:t>
            </a:r>
            <a:r>
              <a:rPr lang="uk-UA" sz="2800" dirty="0" smtClean="0"/>
              <a:t>   Накресліть будь-який трикутник. Позначте його вершини буквами К, Р, Т. Назвіть сторони і кути трикутника, знайдіть його периметр.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00FF"/>
                </a:solidFill>
              </a:rPr>
              <a:t>Записи в зошиті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3200" dirty="0" smtClean="0"/>
              <a:t>№ 260</a:t>
            </a:r>
            <a:endParaRPr lang="uk-UA" sz="3200" dirty="0" smtClean="0"/>
          </a:p>
          <a:p>
            <a:pPr>
              <a:buNone/>
            </a:pPr>
            <a:r>
              <a:rPr lang="uk-UA" sz="3200" dirty="0" smtClean="0"/>
              <a:t>Сторони:  ...</a:t>
            </a:r>
          </a:p>
          <a:p>
            <a:pPr>
              <a:buNone/>
            </a:pPr>
            <a:r>
              <a:rPr lang="uk-UA" sz="3200" dirty="0" smtClean="0"/>
              <a:t>Кути:  …</a:t>
            </a:r>
          </a:p>
          <a:p>
            <a:pPr>
              <a:buNone/>
            </a:pPr>
            <a:r>
              <a:rPr lang="uk-UA" sz="3200" dirty="0" smtClean="0"/>
              <a:t>Периметр  Р=  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482</TotalTime>
  <Words>619</Words>
  <Application>Microsoft Office PowerPoint</Application>
  <PresentationFormat>Экран (4:3)</PresentationFormat>
  <Paragraphs>102</Paragraphs>
  <Slides>26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Трикутник і його елементи. Види трикутників  </vt:lpstr>
      <vt:lpstr>Чому так важливо вивчати трикутник?</vt:lpstr>
      <vt:lpstr>   Ти дізнаєшся:</vt:lpstr>
      <vt:lpstr>Історична довідка</vt:lpstr>
      <vt:lpstr>Означення</vt:lpstr>
      <vt:lpstr>Трикутник розбиває площину на дві області: внутрішню і зовнішню</vt:lpstr>
      <vt:lpstr>Слайд 7</vt:lpstr>
      <vt:lpstr>Слайд 8</vt:lpstr>
      <vt:lpstr>Знання в дії</vt:lpstr>
      <vt:lpstr>Якими бувають трикутники?</vt:lpstr>
      <vt:lpstr>Слайд 11</vt:lpstr>
      <vt:lpstr>Слайд 12</vt:lpstr>
      <vt:lpstr>Периметр трикутника</vt:lpstr>
      <vt:lpstr>Знання в дії</vt:lpstr>
      <vt:lpstr>Медіана трикутника</vt:lpstr>
      <vt:lpstr>Побудова медіани трикутника</vt:lpstr>
      <vt:lpstr>висота трикутника</vt:lpstr>
      <vt:lpstr>Побудова висоти трикутника</vt:lpstr>
      <vt:lpstr>бісектриса трикутника</vt:lpstr>
      <vt:lpstr>Побудова бісектриси трикутника</vt:lpstr>
      <vt:lpstr>Постановка задачі</vt:lpstr>
      <vt:lpstr>Постановка задачі:  побудуйте гострокутний трикутник.  Проведіть його</vt:lpstr>
      <vt:lpstr>Висновки:</vt:lpstr>
      <vt:lpstr>Домашнє завдання</vt:lpstr>
      <vt:lpstr>Теми для повідомлень</vt:lpstr>
      <vt:lpstr>Сьогодні на уроці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Трикутник і його елементи. Види трикутників  </dc:title>
  <dc:creator>Admin</dc:creator>
  <cp:lastModifiedBy>1111</cp:lastModifiedBy>
  <cp:revision>61</cp:revision>
  <dcterms:created xsi:type="dcterms:W3CDTF">2016-10-22T04:13:21Z</dcterms:created>
  <dcterms:modified xsi:type="dcterms:W3CDTF">2016-12-14T08:43:20Z</dcterms:modified>
</cp:coreProperties>
</file>