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1"/>
  </p:handoutMasterIdLst>
  <p:sldIdLst>
    <p:sldId id="256" r:id="rId2"/>
    <p:sldId id="259" r:id="rId3"/>
    <p:sldId id="257" r:id="rId4"/>
    <p:sldId id="258" r:id="rId5"/>
    <p:sldId id="270" r:id="rId6"/>
    <p:sldId id="297" r:id="rId7"/>
    <p:sldId id="260" r:id="rId8"/>
    <p:sldId id="266" r:id="rId9"/>
    <p:sldId id="267" r:id="rId10"/>
    <p:sldId id="279" r:id="rId11"/>
    <p:sldId id="274" r:id="rId12"/>
    <p:sldId id="275" r:id="rId13"/>
    <p:sldId id="281" r:id="rId14"/>
    <p:sldId id="261" r:id="rId15"/>
    <p:sldId id="291" r:id="rId16"/>
    <p:sldId id="272" r:id="rId17"/>
    <p:sldId id="268" r:id="rId18"/>
    <p:sldId id="282" r:id="rId19"/>
    <p:sldId id="262" r:id="rId20"/>
    <p:sldId id="265" r:id="rId21"/>
    <p:sldId id="278" r:id="rId22"/>
    <p:sldId id="271" r:id="rId23"/>
    <p:sldId id="284" r:id="rId24"/>
    <p:sldId id="283" r:id="rId25"/>
    <p:sldId id="285" r:id="rId26"/>
    <p:sldId id="286" r:id="rId27"/>
    <p:sldId id="263" r:id="rId28"/>
    <p:sldId id="287" r:id="rId29"/>
    <p:sldId id="277" r:id="rId30"/>
    <p:sldId id="289" r:id="rId31"/>
    <p:sldId id="288" r:id="rId32"/>
    <p:sldId id="264" r:id="rId33"/>
    <p:sldId id="290" r:id="rId34"/>
    <p:sldId id="273" r:id="rId35"/>
    <p:sldId id="293" r:id="rId36"/>
    <p:sldId id="269" r:id="rId37"/>
    <p:sldId id="294" r:id="rId38"/>
    <p:sldId id="295" r:id="rId39"/>
    <p:sldId id="296" r:id="rId40"/>
  </p:sldIdLst>
  <p:sldSz cx="9144000" cy="6858000" type="screen4x3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3767669131771188"/>
          <c:y val="5.7477636899737915E-2"/>
          <c:w val="0.58023846786749933"/>
          <c:h val="0.87444728689713569"/>
        </c:manualLayout>
      </c:layout>
      <c:barChart>
        <c:barDir val="bar"/>
        <c:grouping val="clustered"/>
        <c:ser>
          <c:idx val="0"/>
          <c:order val="0"/>
          <c:cat>
            <c:strRef>
              <c:f>Лист1!$A$2:$A$5</c:f>
              <c:strCache>
                <c:ptCount val="4"/>
                <c:pt idx="0">
                  <c:v>Дніпро</c:v>
                </c:pt>
                <c:pt idx="1">
                  <c:v>Дністер</c:v>
                </c:pt>
                <c:pt idx="2">
                  <c:v>Південний Буг</c:v>
                </c:pt>
                <c:pt idx="3">
                  <c:v>Сіверський Донець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2201</c:v>
                </c:pt>
                <c:pt idx="1">
                  <c:v>1362</c:v>
                </c:pt>
                <c:pt idx="2">
                  <c:v>806</c:v>
                </c:pt>
                <c:pt idx="3">
                  <c:v>1053</c:v>
                </c:pt>
              </c:numCache>
            </c:numRef>
          </c:val>
        </c:ser>
        <c:axId val="44274816"/>
        <c:axId val="44276352"/>
      </c:barChart>
      <c:catAx>
        <c:axId val="44274816"/>
        <c:scaling>
          <c:orientation val="minMax"/>
        </c:scaling>
        <c:axPos val="l"/>
        <c:tickLblPos val="nextTo"/>
        <c:crossAx val="44276352"/>
        <c:crosses val="autoZero"/>
        <c:auto val="1"/>
        <c:lblAlgn val="ctr"/>
        <c:lblOffset val="100"/>
      </c:catAx>
      <c:valAx>
        <c:axId val="44276352"/>
        <c:scaling>
          <c:orientation val="minMax"/>
        </c:scaling>
        <c:axPos val="b"/>
        <c:majorGridlines/>
        <c:numFmt formatCode="General" sourceLinked="1"/>
        <c:tickLblPos val="nextTo"/>
        <c:crossAx val="4427481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211FC-C3DB-4C75-92CB-DB780A4CE522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0ACA94C-4768-4538-B739-ED453C30E1D8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 географічне положення</a:t>
          </a:r>
          <a:endParaRPr lang="ru-RU" dirty="0">
            <a:solidFill>
              <a:schemeClr val="tx1"/>
            </a:solidFill>
          </a:endParaRPr>
        </a:p>
      </dgm:t>
    </dgm:pt>
    <dgm:pt modelId="{952C718B-3013-4783-8724-396ECDC11502}" type="parTrans" cxnId="{6849D991-2BE4-4FD5-AC58-BCA8A30E885D}">
      <dgm:prSet/>
      <dgm:spPr/>
      <dgm:t>
        <a:bodyPr/>
        <a:lstStyle/>
        <a:p>
          <a:endParaRPr lang="ru-RU"/>
        </a:p>
      </dgm:t>
    </dgm:pt>
    <dgm:pt modelId="{771AF84B-41A6-4B1D-B099-66752775DEE9}" type="sibTrans" cxnId="{6849D991-2BE4-4FD5-AC58-BCA8A30E885D}">
      <dgm:prSet/>
      <dgm:spPr/>
      <dgm:t>
        <a:bodyPr/>
        <a:lstStyle/>
        <a:p>
          <a:endParaRPr lang="ru-RU"/>
        </a:p>
      </dgm:t>
    </dgm:pt>
    <dgm:pt modelId="{75F315E5-5DBC-46E8-B602-E27327C5B863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кліматичні умови</a:t>
          </a:r>
          <a:endParaRPr lang="ru-RU" dirty="0">
            <a:solidFill>
              <a:schemeClr val="tx1"/>
            </a:solidFill>
          </a:endParaRPr>
        </a:p>
      </dgm:t>
    </dgm:pt>
    <dgm:pt modelId="{C0901CB0-6608-4212-9B34-608CCD25BACE}" type="parTrans" cxnId="{B05F7667-7583-48A1-AC31-955D91182295}">
      <dgm:prSet/>
      <dgm:spPr/>
      <dgm:t>
        <a:bodyPr/>
        <a:lstStyle/>
        <a:p>
          <a:endParaRPr lang="ru-RU"/>
        </a:p>
      </dgm:t>
    </dgm:pt>
    <dgm:pt modelId="{EA697BC8-469D-4EB0-80D1-3F6BE28913A0}" type="sibTrans" cxnId="{B05F7667-7583-48A1-AC31-955D91182295}">
      <dgm:prSet/>
      <dgm:spPr/>
      <dgm:t>
        <a:bodyPr/>
        <a:lstStyle/>
        <a:p>
          <a:endParaRPr lang="ru-RU"/>
        </a:p>
      </dgm:t>
    </dgm:pt>
    <dgm:pt modelId="{F2313EFF-2A58-40CD-954E-F30BCA641BB4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особливості рельєфу</a:t>
          </a:r>
          <a:endParaRPr lang="ru-RU" dirty="0">
            <a:solidFill>
              <a:schemeClr val="tx1"/>
            </a:solidFill>
          </a:endParaRPr>
        </a:p>
      </dgm:t>
    </dgm:pt>
    <dgm:pt modelId="{7403255D-808C-49F3-AC7E-352648E5CE0F}" type="parTrans" cxnId="{75F61895-4070-459C-BFA4-B80B921A037B}">
      <dgm:prSet/>
      <dgm:spPr/>
      <dgm:t>
        <a:bodyPr/>
        <a:lstStyle/>
        <a:p>
          <a:endParaRPr lang="ru-RU"/>
        </a:p>
      </dgm:t>
    </dgm:pt>
    <dgm:pt modelId="{C36D5B0A-EC1F-4DBB-8071-8B227330A53E}" type="sibTrans" cxnId="{75F61895-4070-459C-BFA4-B80B921A037B}">
      <dgm:prSet/>
      <dgm:spPr/>
      <dgm:t>
        <a:bodyPr/>
        <a:lstStyle/>
        <a:p>
          <a:endParaRPr lang="ru-RU"/>
        </a:p>
      </dgm:t>
    </dgm:pt>
    <dgm:pt modelId="{610DCB26-90F8-4BEA-9469-DBF3C4811BE4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розміщення ресурсного потенціалу</a:t>
          </a:r>
          <a:endParaRPr lang="ru-RU" dirty="0">
            <a:solidFill>
              <a:schemeClr val="tx1"/>
            </a:solidFill>
          </a:endParaRPr>
        </a:p>
      </dgm:t>
    </dgm:pt>
    <dgm:pt modelId="{6EC46BF3-AA2E-46BE-BC87-C5633307AE5B}" type="parTrans" cxnId="{BE32C2C9-7D40-4374-AED6-7ADDB4ABA5F7}">
      <dgm:prSet/>
      <dgm:spPr/>
      <dgm:t>
        <a:bodyPr/>
        <a:lstStyle/>
        <a:p>
          <a:endParaRPr lang="ru-RU"/>
        </a:p>
      </dgm:t>
    </dgm:pt>
    <dgm:pt modelId="{928B87BB-F748-4B96-A5EF-B14671F10BBF}" type="sibTrans" cxnId="{BE32C2C9-7D40-4374-AED6-7ADDB4ABA5F7}">
      <dgm:prSet/>
      <dgm:spPr/>
      <dgm:t>
        <a:bodyPr/>
        <a:lstStyle/>
        <a:p>
          <a:endParaRPr lang="ru-RU"/>
        </a:p>
      </dgm:t>
    </dgm:pt>
    <dgm:pt modelId="{AFFC2847-3C14-41A4-9226-8E56C0841898}" type="pres">
      <dgm:prSet presAssocID="{9DE211FC-C3DB-4C75-92CB-DB780A4CE5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76B679-439C-4ED8-94C3-B9B4C92EDBB9}" type="pres">
      <dgm:prSet presAssocID="{20ACA94C-4768-4538-B739-ED453C30E1D8}" presName="parentLin" presStyleCnt="0"/>
      <dgm:spPr/>
      <dgm:t>
        <a:bodyPr/>
        <a:lstStyle/>
        <a:p>
          <a:endParaRPr lang="ru-RU"/>
        </a:p>
      </dgm:t>
    </dgm:pt>
    <dgm:pt modelId="{23788CF7-CBD0-47EA-A544-BDA087A427EA}" type="pres">
      <dgm:prSet presAssocID="{20ACA94C-4768-4538-B739-ED453C30E1D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8A6E4BE-102F-4B37-A299-959D00C5873A}" type="pres">
      <dgm:prSet presAssocID="{20ACA94C-4768-4538-B739-ED453C30E1D8}" presName="parentText" presStyleLbl="node1" presStyleIdx="0" presStyleCnt="4" custLinFactNeighborY="-45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4C721-B0A3-4F33-B43E-DA86DA24C92A}" type="pres">
      <dgm:prSet presAssocID="{20ACA94C-4768-4538-B739-ED453C30E1D8}" presName="negativeSpace" presStyleCnt="0"/>
      <dgm:spPr/>
      <dgm:t>
        <a:bodyPr/>
        <a:lstStyle/>
        <a:p>
          <a:endParaRPr lang="ru-RU"/>
        </a:p>
      </dgm:t>
    </dgm:pt>
    <dgm:pt modelId="{97664479-1DEB-420D-9D8D-DC4BD6F53615}" type="pres">
      <dgm:prSet presAssocID="{20ACA94C-4768-4538-B739-ED453C30E1D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372E8-4874-437C-914B-45C239142740}" type="pres">
      <dgm:prSet presAssocID="{771AF84B-41A6-4B1D-B099-66752775DEE9}" presName="spaceBetweenRectangles" presStyleCnt="0"/>
      <dgm:spPr/>
      <dgm:t>
        <a:bodyPr/>
        <a:lstStyle/>
        <a:p>
          <a:endParaRPr lang="ru-RU"/>
        </a:p>
      </dgm:t>
    </dgm:pt>
    <dgm:pt modelId="{470EBB2B-ADD3-4F32-8EC1-11330933721C}" type="pres">
      <dgm:prSet presAssocID="{610DCB26-90F8-4BEA-9469-DBF3C4811BE4}" presName="parentLin" presStyleCnt="0"/>
      <dgm:spPr/>
      <dgm:t>
        <a:bodyPr/>
        <a:lstStyle/>
        <a:p>
          <a:endParaRPr lang="ru-RU"/>
        </a:p>
      </dgm:t>
    </dgm:pt>
    <dgm:pt modelId="{F9B6864C-08E3-4447-AC66-1804F230060C}" type="pres">
      <dgm:prSet presAssocID="{610DCB26-90F8-4BEA-9469-DBF3C4811BE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DB55D73-BD6F-48AE-89F5-6161CD0648D8}" type="pres">
      <dgm:prSet presAssocID="{610DCB26-90F8-4BEA-9469-DBF3C4811BE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D1338-CD18-40A0-A8D9-9A70C46961EB}" type="pres">
      <dgm:prSet presAssocID="{610DCB26-90F8-4BEA-9469-DBF3C4811BE4}" presName="negativeSpace" presStyleCnt="0"/>
      <dgm:spPr/>
      <dgm:t>
        <a:bodyPr/>
        <a:lstStyle/>
        <a:p>
          <a:endParaRPr lang="ru-RU"/>
        </a:p>
      </dgm:t>
    </dgm:pt>
    <dgm:pt modelId="{9F4FB017-B876-4C5B-BC2C-DAF70182018D}" type="pres">
      <dgm:prSet presAssocID="{610DCB26-90F8-4BEA-9469-DBF3C4811BE4}" presName="childText" presStyleLbl="conFgAcc1" presStyleIdx="1" presStyleCnt="4" custLinFactNeighborX="3498" custLinFactNeighborY="-11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30826-EC9F-41ED-BD26-1446958F1A71}" type="pres">
      <dgm:prSet presAssocID="{928B87BB-F748-4B96-A5EF-B14671F10BBF}" presName="spaceBetweenRectangles" presStyleCnt="0"/>
      <dgm:spPr/>
      <dgm:t>
        <a:bodyPr/>
        <a:lstStyle/>
        <a:p>
          <a:endParaRPr lang="ru-RU"/>
        </a:p>
      </dgm:t>
    </dgm:pt>
    <dgm:pt modelId="{D5A94374-3345-4EC6-A505-406A498BEC4C}" type="pres">
      <dgm:prSet presAssocID="{75F315E5-5DBC-46E8-B602-E27327C5B863}" presName="parentLin" presStyleCnt="0"/>
      <dgm:spPr/>
      <dgm:t>
        <a:bodyPr/>
        <a:lstStyle/>
        <a:p>
          <a:endParaRPr lang="ru-RU"/>
        </a:p>
      </dgm:t>
    </dgm:pt>
    <dgm:pt modelId="{85EEFAB1-5843-40BC-B6CB-006828368119}" type="pres">
      <dgm:prSet presAssocID="{75F315E5-5DBC-46E8-B602-E27327C5B86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1FC9C1E-AC21-4181-AC03-BF4458A8898C}" type="pres">
      <dgm:prSet presAssocID="{75F315E5-5DBC-46E8-B602-E27327C5B86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C6C59-1362-4F09-BBBC-B17F78C0A23F}" type="pres">
      <dgm:prSet presAssocID="{75F315E5-5DBC-46E8-B602-E27327C5B863}" presName="negativeSpace" presStyleCnt="0"/>
      <dgm:spPr/>
      <dgm:t>
        <a:bodyPr/>
        <a:lstStyle/>
        <a:p>
          <a:endParaRPr lang="ru-RU"/>
        </a:p>
      </dgm:t>
    </dgm:pt>
    <dgm:pt modelId="{BAE699B2-FA65-4282-8E3B-6CE4BBA10762}" type="pres">
      <dgm:prSet presAssocID="{75F315E5-5DBC-46E8-B602-E27327C5B863}" presName="childText" presStyleLbl="conFgAcc1" presStyleIdx="2" presStyleCnt="4" custLinFactNeighborY="-8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4A7E5-88FE-4132-BEA7-3D32C0586C2C}" type="pres">
      <dgm:prSet presAssocID="{EA697BC8-469D-4EB0-80D1-3F6BE28913A0}" presName="spaceBetweenRectangles" presStyleCnt="0"/>
      <dgm:spPr/>
      <dgm:t>
        <a:bodyPr/>
        <a:lstStyle/>
        <a:p>
          <a:endParaRPr lang="ru-RU"/>
        </a:p>
      </dgm:t>
    </dgm:pt>
    <dgm:pt modelId="{CCE89C22-51DF-40B3-ACD9-B69B03D84AC9}" type="pres">
      <dgm:prSet presAssocID="{F2313EFF-2A58-40CD-954E-F30BCA641BB4}" presName="parentLin" presStyleCnt="0"/>
      <dgm:spPr/>
      <dgm:t>
        <a:bodyPr/>
        <a:lstStyle/>
        <a:p>
          <a:endParaRPr lang="ru-RU"/>
        </a:p>
      </dgm:t>
    </dgm:pt>
    <dgm:pt modelId="{D8CDE44C-5466-46BA-AD3F-26552AC65A15}" type="pres">
      <dgm:prSet presAssocID="{F2313EFF-2A58-40CD-954E-F30BCA641BB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C4EFEA1-1D0C-4B7B-BD61-A25437887018}" type="pres">
      <dgm:prSet presAssocID="{F2313EFF-2A58-40CD-954E-F30BCA641BB4}" presName="parentText" presStyleLbl="node1" presStyleIdx="3" presStyleCnt="4" custLinFactNeighborX="4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9235B-438D-4592-848D-7194A412410A}" type="pres">
      <dgm:prSet presAssocID="{F2313EFF-2A58-40CD-954E-F30BCA641BB4}" presName="negativeSpace" presStyleCnt="0"/>
      <dgm:spPr/>
      <dgm:t>
        <a:bodyPr/>
        <a:lstStyle/>
        <a:p>
          <a:endParaRPr lang="ru-RU"/>
        </a:p>
      </dgm:t>
    </dgm:pt>
    <dgm:pt modelId="{57FDBF8E-FD35-4578-94F3-3FD4A98C3FFF}" type="pres">
      <dgm:prSet presAssocID="{F2313EFF-2A58-40CD-954E-F30BCA641BB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49D991-2BE4-4FD5-AC58-BCA8A30E885D}" srcId="{9DE211FC-C3DB-4C75-92CB-DB780A4CE522}" destId="{20ACA94C-4768-4538-B739-ED453C30E1D8}" srcOrd="0" destOrd="0" parTransId="{952C718B-3013-4783-8724-396ECDC11502}" sibTransId="{771AF84B-41A6-4B1D-B099-66752775DEE9}"/>
    <dgm:cxn modelId="{95ECCF76-F629-49EC-901B-9DF09B0311F7}" type="presOf" srcId="{20ACA94C-4768-4538-B739-ED453C30E1D8}" destId="{68A6E4BE-102F-4B37-A299-959D00C5873A}" srcOrd="1" destOrd="0" presId="urn:microsoft.com/office/officeart/2005/8/layout/list1"/>
    <dgm:cxn modelId="{75F61895-4070-459C-BFA4-B80B921A037B}" srcId="{9DE211FC-C3DB-4C75-92CB-DB780A4CE522}" destId="{F2313EFF-2A58-40CD-954E-F30BCA641BB4}" srcOrd="3" destOrd="0" parTransId="{7403255D-808C-49F3-AC7E-352648E5CE0F}" sibTransId="{C36D5B0A-EC1F-4DBB-8071-8B227330A53E}"/>
    <dgm:cxn modelId="{B9D9ECFF-95DF-46BE-B1F0-549E7BF895A0}" type="presOf" srcId="{F2313EFF-2A58-40CD-954E-F30BCA641BB4}" destId="{EC4EFEA1-1D0C-4B7B-BD61-A25437887018}" srcOrd="1" destOrd="0" presId="urn:microsoft.com/office/officeart/2005/8/layout/list1"/>
    <dgm:cxn modelId="{4E9CE1B9-9FBC-4242-8D5C-2A3C92474617}" type="presOf" srcId="{75F315E5-5DBC-46E8-B602-E27327C5B863}" destId="{41FC9C1E-AC21-4181-AC03-BF4458A8898C}" srcOrd="1" destOrd="0" presId="urn:microsoft.com/office/officeart/2005/8/layout/list1"/>
    <dgm:cxn modelId="{BE32C2C9-7D40-4374-AED6-7ADDB4ABA5F7}" srcId="{9DE211FC-C3DB-4C75-92CB-DB780A4CE522}" destId="{610DCB26-90F8-4BEA-9469-DBF3C4811BE4}" srcOrd="1" destOrd="0" parTransId="{6EC46BF3-AA2E-46BE-BC87-C5633307AE5B}" sibTransId="{928B87BB-F748-4B96-A5EF-B14671F10BBF}"/>
    <dgm:cxn modelId="{78D5B05E-719E-405D-A2B6-B58EE00F3763}" type="presOf" srcId="{610DCB26-90F8-4BEA-9469-DBF3C4811BE4}" destId="{F9B6864C-08E3-4447-AC66-1804F230060C}" srcOrd="0" destOrd="0" presId="urn:microsoft.com/office/officeart/2005/8/layout/list1"/>
    <dgm:cxn modelId="{58E66544-408C-4509-87E1-1E3C69652842}" type="presOf" srcId="{9DE211FC-C3DB-4C75-92CB-DB780A4CE522}" destId="{AFFC2847-3C14-41A4-9226-8E56C0841898}" srcOrd="0" destOrd="0" presId="urn:microsoft.com/office/officeart/2005/8/layout/list1"/>
    <dgm:cxn modelId="{CE65571E-733A-481E-851B-14D8ADABE345}" type="presOf" srcId="{610DCB26-90F8-4BEA-9469-DBF3C4811BE4}" destId="{DDB55D73-BD6F-48AE-89F5-6161CD0648D8}" srcOrd="1" destOrd="0" presId="urn:microsoft.com/office/officeart/2005/8/layout/list1"/>
    <dgm:cxn modelId="{B05F7667-7583-48A1-AC31-955D91182295}" srcId="{9DE211FC-C3DB-4C75-92CB-DB780A4CE522}" destId="{75F315E5-5DBC-46E8-B602-E27327C5B863}" srcOrd="2" destOrd="0" parTransId="{C0901CB0-6608-4212-9B34-608CCD25BACE}" sibTransId="{EA697BC8-469D-4EB0-80D1-3F6BE28913A0}"/>
    <dgm:cxn modelId="{477989B6-66F1-4CE1-9CAD-382119FB8A85}" type="presOf" srcId="{F2313EFF-2A58-40CD-954E-F30BCA641BB4}" destId="{D8CDE44C-5466-46BA-AD3F-26552AC65A15}" srcOrd="0" destOrd="0" presId="urn:microsoft.com/office/officeart/2005/8/layout/list1"/>
    <dgm:cxn modelId="{458824DE-8E1C-4F69-9981-1CC946ED7A88}" type="presOf" srcId="{75F315E5-5DBC-46E8-B602-E27327C5B863}" destId="{85EEFAB1-5843-40BC-B6CB-006828368119}" srcOrd="0" destOrd="0" presId="urn:microsoft.com/office/officeart/2005/8/layout/list1"/>
    <dgm:cxn modelId="{13F5A198-73FD-4103-9ECA-9DD7D358D685}" type="presOf" srcId="{20ACA94C-4768-4538-B739-ED453C30E1D8}" destId="{23788CF7-CBD0-47EA-A544-BDA087A427EA}" srcOrd="0" destOrd="0" presId="urn:microsoft.com/office/officeart/2005/8/layout/list1"/>
    <dgm:cxn modelId="{33F8C076-4C83-4D43-BCD7-FA26035FED35}" type="presParOf" srcId="{AFFC2847-3C14-41A4-9226-8E56C0841898}" destId="{8376B679-439C-4ED8-94C3-B9B4C92EDBB9}" srcOrd="0" destOrd="0" presId="urn:microsoft.com/office/officeart/2005/8/layout/list1"/>
    <dgm:cxn modelId="{E6939BCF-6BBD-4956-ACBF-6869B0369FA6}" type="presParOf" srcId="{8376B679-439C-4ED8-94C3-B9B4C92EDBB9}" destId="{23788CF7-CBD0-47EA-A544-BDA087A427EA}" srcOrd="0" destOrd="0" presId="urn:microsoft.com/office/officeart/2005/8/layout/list1"/>
    <dgm:cxn modelId="{0939B15B-8E56-427A-84EB-31BE093E03BA}" type="presParOf" srcId="{8376B679-439C-4ED8-94C3-B9B4C92EDBB9}" destId="{68A6E4BE-102F-4B37-A299-959D00C5873A}" srcOrd="1" destOrd="0" presId="urn:microsoft.com/office/officeart/2005/8/layout/list1"/>
    <dgm:cxn modelId="{8FCDB142-47E3-48A5-A564-9C22273D0312}" type="presParOf" srcId="{AFFC2847-3C14-41A4-9226-8E56C0841898}" destId="{3C24C721-B0A3-4F33-B43E-DA86DA24C92A}" srcOrd="1" destOrd="0" presId="urn:microsoft.com/office/officeart/2005/8/layout/list1"/>
    <dgm:cxn modelId="{79B33214-1D1A-4604-9D22-CF6C98F88827}" type="presParOf" srcId="{AFFC2847-3C14-41A4-9226-8E56C0841898}" destId="{97664479-1DEB-420D-9D8D-DC4BD6F53615}" srcOrd="2" destOrd="0" presId="urn:microsoft.com/office/officeart/2005/8/layout/list1"/>
    <dgm:cxn modelId="{141EA27D-8806-4EF3-A180-517D8A2C2E77}" type="presParOf" srcId="{AFFC2847-3C14-41A4-9226-8E56C0841898}" destId="{754372E8-4874-437C-914B-45C239142740}" srcOrd="3" destOrd="0" presId="urn:microsoft.com/office/officeart/2005/8/layout/list1"/>
    <dgm:cxn modelId="{68313B8E-51D4-4D8D-9C84-B9EF8E22F09C}" type="presParOf" srcId="{AFFC2847-3C14-41A4-9226-8E56C0841898}" destId="{470EBB2B-ADD3-4F32-8EC1-11330933721C}" srcOrd="4" destOrd="0" presId="urn:microsoft.com/office/officeart/2005/8/layout/list1"/>
    <dgm:cxn modelId="{50569FA7-5FC3-4E02-914A-BFEDA8EBE988}" type="presParOf" srcId="{470EBB2B-ADD3-4F32-8EC1-11330933721C}" destId="{F9B6864C-08E3-4447-AC66-1804F230060C}" srcOrd="0" destOrd="0" presId="urn:microsoft.com/office/officeart/2005/8/layout/list1"/>
    <dgm:cxn modelId="{8B4D5CCA-22A6-4620-B0DA-75D32956E5E0}" type="presParOf" srcId="{470EBB2B-ADD3-4F32-8EC1-11330933721C}" destId="{DDB55D73-BD6F-48AE-89F5-6161CD0648D8}" srcOrd="1" destOrd="0" presId="urn:microsoft.com/office/officeart/2005/8/layout/list1"/>
    <dgm:cxn modelId="{BF584B8E-1DE7-4896-8EC3-F5139159761A}" type="presParOf" srcId="{AFFC2847-3C14-41A4-9226-8E56C0841898}" destId="{0CCD1338-CD18-40A0-A8D9-9A70C46961EB}" srcOrd="5" destOrd="0" presId="urn:microsoft.com/office/officeart/2005/8/layout/list1"/>
    <dgm:cxn modelId="{920889F8-2AEA-4066-9E3F-5035DBBEFFD6}" type="presParOf" srcId="{AFFC2847-3C14-41A4-9226-8E56C0841898}" destId="{9F4FB017-B876-4C5B-BC2C-DAF70182018D}" srcOrd="6" destOrd="0" presId="urn:microsoft.com/office/officeart/2005/8/layout/list1"/>
    <dgm:cxn modelId="{2066161A-1D86-493E-B9CC-2CE3517534AE}" type="presParOf" srcId="{AFFC2847-3C14-41A4-9226-8E56C0841898}" destId="{A2330826-EC9F-41ED-BD26-1446958F1A71}" srcOrd="7" destOrd="0" presId="urn:microsoft.com/office/officeart/2005/8/layout/list1"/>
    <dgm:cxn modelId="{65F80510-8816-402C-9C53-77877869BB38}" type="presParOf" srcId="{AFFC2847-3C14-41A4-9226-8E56C0841898}" destId="{D5A94374-3345-4EC6-A505-406A498BEC4C}" srcOrd="8" destOrd="0" presId="urn:microsoft.com/office/officeart/2005/8/layout/list1"/>
    <dgm:cxn modelId="{923BEA98-26CD-4731-BB6A-F4D9E7F6573E}" type="presParOf" srcId="{D5A94374-3345-4EC6-A505-406A498BEC4C}" destId="{85EEFAB1-5843-40BC-B6CB-006828368119}" srcOrd="0" destOrd="0" presId="urn:microsoft.com/office/officeart/2005/8/layout/list1"/>
    <dgm:cxn modelId="{2683FA08-C4CD-4D16-8823-0B403B1DC1B9}" type="presParOf" srcId="{D5A94374-3345-4EC6-A505-406A498BEC4C}" destId="{41FC9C1E-AC21-4181-AC03-BF4458A8898C}" srcOrd="1" destOrd="0" presId="urn:microsoft.com/office/officeart/2005/8/layout/list1"/>
    <dgm:cxn modelId="{156E0B8A-C8BA-4BC2-B010-32F02B4259C9}" type="presParOf" srcId="{AFFC2847-3C14-41A4-9226-8E56C0841898}" destId="{95FC6C59-1362-4F09-BBBC-B17F78C0A23F}" srcOrd="9" destOrd="0" presId="urn:microsoft.com/office/officeart/2005/8/layout/list1"/>
    <dgm:cxn modelId="{0BDAB6A0-1D6D-4D5E-88B6-3A351CFA2072}" type="presParOf" srcId="{AFFC2847-3C14-41A4-9226-8E56C0841898}" destId="{BAE699B2-FA65-4282-8E3B-6CE4BBA10762}" srcOrd="10" destOrd="0" presId="urn:microsoft.com/office/officeart/2005/8/layout/list1"/>
    <dgm:cxn modelId="{C1030692-49E7-4829-ACD4-4BAB8C51D945}" type="presParOf" srcId="{AFFC2847-3C14-41A4-9226-8E56C0841898}" destId="{5D04A7E5-88FE-4132-BEA7-3D32C0586C2C}" srcOrd="11" destOrd="0" presId="urn:microsoft.com/office/officeart/2005/8/layout/list1"/>
    <dgm:cxn modelId="{C95D389C-71A9-4839-A0BF-C56C0F5A99D3}" type="presParOf" srcId="{AFFC2847-3C14-41A4-9226-8E56C0841898}" destId="{CCE89C22-51DF-40B3-ACD9-B69B03D84AC9}" srcOrd="12" destOrd="0" presId="urn:microsoft.com/office/officeart/2005/8/layout/list1"/>
    <dgm:cxn modelId="{C6CDD49E-ED8D-4ED5-97F6-07817F535624}" type="presParOf" srcId="{CCE89C22-51DF-40B3-ACD9-B69B03D84AC9}" destId="{D8CDE44C-5466-46BA-AD3F-26552AC65A15}" srcOrd="0" destOrd="0" presId="urn:microsoft.com/office/officeart/2005/8/layout/list1"/>
    <dgm:cxn modelId="{445B5BEC-FF96-467A-936F-4BBEC3A9EC06}" type="presParOf" srcId="{CCE89C22-51DF-40B3-ACD9-B69B03D84AC9}" destId="{EC4EFEA1-1D0C-4B7B-BD61-A25437887018}" srcOrd="1" destOrd="0" presId="urn:microsoft.com/office/officeart/2005/8/layout/list1"/>
    <dgm:cxn modelId="{8F99E3C6-6402-486E-8C45-95BFFB8F9022}" type="presParOf" srcId="{AFFC2847-3C14-41A4-9226-8E56C0841898}" destId="{30C9235B-438D-4592-848D-7194A412410A}" srcOrd="13" destOrd="0" presId="urn:microsoft.com/office/officeart/2005/8/layout/list1"/>
    <dgm:cxn modelId="{A037CD42-7E97-4948-AC1A-7A0D8B6F951D}" type="presParOf" srcId="{AFFC2847-3C14-41A4-9226-8E56C0841898}" destId="{57FDBF8E-FD35-4578-94F3-3FD4A98C3FF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72322E-494F-42B0-8D44-752A4FED3BC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718872-059D-4C54-82D7-C1F16B1BDDF7}">
      <dgm:prSet phldrT="[Текст]"/>
      <dgm:spPr/>
      <dgm:t>
        <a:bodyPr/>
        <a:lstStyle/>
        <a:p>
          <a:r>
            <a:rPr lang="uk-UA" b="1" i="0" noProof="0" dirty="0" smtClean="0">
              <a:solidFill>
                <a:schemeClr val="accent6">
                  <a:lumMod val="50000"/>
                </a:schemeClr>
              </a:solidFill>
            </a:rPr>
            <a:t>Природні </a:t>
          </a:r>
        </a:p>
        <a:p>
          <a:r>
            <a:rPr lang="uk-UA" b="1" i="0" noProof="0" dirty="0" smtClean="0">
              <a:solidFill>
                <a:schemeClr val="accent6">
                  <a:lumMod val="50000"/>
                </a:schemeClr>
              </a:solidFill>
            </a:rPr>
            <a:t>ресурси </a:t>
          </a:r>
          <a:endParaRPr lang="uk-UA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CB0463A7-7457-4E14-9464-2AC9083F95CD}" type="parTrans" cxnId="{F8B4D955-FB0B-4A56-97A6-F332BD027789}">
      <dgm:prSet/>
      <dgm:spPr/>
      <dgm:t>
        <a:bodyPr/>
        <a:lstStyle/>
        <a:p>
          <a:endParaRPr lang="ru-RU"/>
        </a:p>
      </dgm:t>
    </dgm:pt>
    <dgm:pt modelId="{CA381A78-23A5-4B27-9F89-42E6AA59242B}" type="sibTrans" cxnId="{F8B4D955-FB0B-4A56-97A6-F332BD027789}">
      <dgm:prSet/>
      <dgm:spPr/>
      <dgm:t>
        <a:bodyPr/>
        <a:lstStyle/>
        <a:p>
          <a:endParaRPr lang="ru-RU"/>
        </a:p>
      </dgm:t>
    </dgm:pt>
    <dgm:pt modelId="{32169255-DE26-4867-8E1A-3E89605793F1}">
      <dgm:prSet phldrT="[Текст]"/>
      <dgm:spPr/>
      <dgm:t>
        <a:bodyPr/>
        <a:lstStyle/>
        <a:p>
          <a:r>
            <a:rPr lang="ru-RU" b="0" i="0"/>
            <a:t>невичерпні</a:t>
          </a:r>
          <a:endParaRPr lang="ru-RU"/>
        </a:p>
      </dgm:t>
    </dgm:pt>
    <dgm:pt modelId="{C2F213DD-F4EB-4B0A-BB25-06DA62164B1C}" type="parTrans" cxnId="{07352C3B-EE81-4701-A4B1-9015175C7FB7}">
      <dgm:prSet/>
      <dgm:spPr/>
      <dgm:t>
        <a:bodyPr/>
        <a:lstStyle/>
        <a:p>
          <a:endParaRPr lang="ru-RU"/>
        </a:p>
      </dgm:t>
    </dgm:pt>
    <dgm:pt modelId="{CDA17BE0-8DB4-4CDC-AB4B-9365BB96CAC0}" type="sibTrans" cxnId="{07352C3B-EE81-4701-A4B1-9015175C7FB7}">
      <dgm:prSet/>
      <dgm:spPr/>
      <dgm:t>
        <a:bodyPr/>
        <a:lstStyle/>
        <a:p>
          <a:endParaRPr lang="ru-RU"/>
        </a:p>
      </dgm:t>
    </dgm:pt>
    <dgm:pt modelId="{483C7583-E1AE-4C50-BBA7-A861F7F989CE}">
      <dgm:prSet phldrT="[Текст]"/>
      <dgm:spPr/>
      <dgm:t>
        <a:bodyPr/>
        <a:lstStyle/>
        <a:p>
          <a:r>
            <a:rPr lang="uk-UA"/>
            <a:t>сонячна радіація, енергія води, вітру </a:t>
          </a:r>
          <a:endParaRPr lang="ru-RU"/>
        </a:p>
      </dgm:t>
    </dgm:pt>
    <dgm:pt modelId="{67223AA6-6B71-44A4-A9EB-B81A3BC94417}" type="parTrans" cxnId="{3CA6132A-6A03-4A19-B1E8-322D1A3B79F1}">
      <dgm:prSet/>
      <dgm:spPr/>
      <dgm:t>
        <a:bodyPr/>
        <a:lstStyle/>
        <a:p>
          <a:endParaRPr lang="ru-RU"/>
        </a:p>
      </dgm:t>
    </dgm:pt>
    <dgm:pt modelId="{8B74C1C4-3533-475F-83D8-494BB8D98082}" type="sibTrans" cxnId="{3CA6132A-6A03-4A19-B1E8-322D1A3B79F1}">
      <dgm:prSet/>
      <dgm:spPr/>
      <dgm:t>
        <a:bodyPr/>
        <a:lstStyle/>
        <a:p>
          <a:endParaRPr lang="ru-RU"/>
        </a:p>
      </dgm:t>
    </dgm:pt>
    <dgm:pt modelId="{18B71F33-3D78-4FE8-A082-03AF0458172C}">
      <dgm:prSet phldrT="[Текст]"/>
      <dgm:spPr/>
      <dgm:t>
        <a:bodyPr/>
        <a:lstStyle/>
        <a:p>
          <a:r>
            <a:rPr lang="ru-RU" b="0" i="0"/>
            <a:t>вичерпні відновлювані</a:t>
          </a:r>
          <a:endParaRPr lang="ru-RU"/>
        </a:p>
      </dgm:t>
    </dgm:pt>
    <dgm:pt modelId="{1583A283-C63C-49D9-A17C-EA48EC4B017C}" type="parTrans" cxnId="{B22B5567-FA86-4708-B415-04DD7A360F2C}">
      <dgm:prSet/>
      <dgm:spPr/>
      <dgm:t>
        <a:bodyPr/>
        <a:lstStyle/>
        <a:p>
          <a:endParaRPr lang="ru-RU"/>
        </a:p>
      </dgm:t>
    </dgm:pt>
    <dgm:pt modelId="{85B81F44-79A1-4F1B-95BE-051FA4FF38C4}" type="sibTrans" cxnId="{B22B5567-FA86-4708-B415-04DD7A360F2C}">
      <dgm:prSet/>
      <dgm:spPr/>
      <dgm:t>
        <a:bodyPr/>
        <a:lstStyle/>
        <a:p>
          <a:endParaRPr lang="ru-RU"/>
        </a:p>
      </dgm:t>
    </dgm:pt>
    <dgm:pt modelId="{7BF8FEE6-7D99-40D7-A897-F4CAF31DC7E0}">
      <dgm:prSet phldrT="[Текст]"/>
      <dgm:spPr/>
      <dgm:t>
        <a:bodyPr/>
        <a:lstStyle/>
        <a:p>
          <a:r>
            <a:rPr lang="uk-UA"/>
            <a:t>ґрунтовий покрив, водні ресурси, лікувальні грязі, рослинне паливо </a:t>
          </a:r>
          <a:endParaRPr lang="ru-RU"/>
        </a:p>
      </dgm:t>
    </dgm:pt>
    <dgm:pt modelId="{DA9661EC-B03A-4979-B034-DBA871E53E5C}" type="parTrans" cxnId="{EB055F29-2081-4DBA-9016-B0DCF939486E}">
      <dgm:prSet/>
      <dgm:spPr/>
      <dgm:t>
        <a:bodyPr/>
        <a:lstStyle/>
        <a:p>
          <a:endParaRPr lang="ru-RU"/>
        </a:p>
      </dgm:t>
    </dgm:pt>
    <dgm:pt modelId="{881FF1DA-1E4F-4C3D-9AFF-66615D1E6EE1}" type="sibTrans" cxnId="{EB055F29-2081-4DBA-9016-B0DCF939486E}">
      <dgm:prSet/>
      <dgm:spPr/>
      <dgm:t>
        <a:bodyPr/>
        <a:lstStyle/>
        <a:p>
          <a:endParaRPr lang="ru-RU"/>
        </a:p>
      </dgm:t>
    </dgm:pt>
    <dgm:pt modelId="{E2FC5788-53CC-4C45-B0F2-64BD3655F717}">
      <dgm:prSet/>
      <dgm:spPr/>
      <dgm:t>
        <a:bodyPr/>
        <a:lstStyle/>
        <a:p>
          <a:r>
            <a:rPr lang="ru-RU" b="0" i="0"/>
            <a:t>вичерпні невідновлювані</a:t>
          </a:r>
          <a:endParaRPr lang="ru-RU"/>
        </a:p>
      </dgm:t>
    </dgm:pt>
    <dgm:pt modelId="{001D5867-F81D-4913-8770-372BD88361D1}" type="parTrans" cxnId="{F27787FF-57B1-4049-A87F-D9BE1C8C4F99}">
      <dgm:prSet/>
      <dgm:spPr/>
      <dgm:t>
        <a:bodyPr/>
        <a:lstStyle/>
        <a:p>
          <a:endParaRPr lang="ru-RU"/>
        </a:p>
      </dgm:t>
    </dgm:pt>
    <dgm:pt modelId="{730A0943-B162-415E-8228-DB0D09F33290}" type="sibTrans" cxnId="{F27787FF-57B1-4049-A87F-D9BE1C8C4F99}">
      <dgm:prSet/>
      <dgm:spPr/>
      <dgm:t>
        <a:bodyPr/>
        <a:lstStyle/>
        <a:p>
          <a:endParaRPr lang="ru-RU"/>
        </a:p>
      </dgm:t>
    </dgm:pt>
    <dgm:pt modelId="{943A19D9-FF55-48BB-80F7-367C875BE9A3}">
      <dgm:prSet/>
      <dgm:spPr/>
      <dgm:t>
        <a:bodyPr/>
        <a:lstStyle/>
        <a:p>
          <a:r>
            <a:rPr lang="uk-UA"/>
            <a:t>мінеральна сировина, природні будівельні матеріали</a:t>
          </a:r>
          <a:endParaRPr lang="ru-RU"/>
        </a:p>
      </dgm:t>
    </dgm:pt>
    <dgm:pt modelId="{712B50B0-34A5-4398-9FFC-E20FE11DC66A}" type="parTrans" cxnId="{1DBC351F-1189-43CA-B4EA-36144574F25C}">
      <dgm:prSet/>
      <dgm:spPr/>
      <dgm:t>
        <a:bodyPr/>
        <a:lstStyle/>
        <a:p>
          <a:endParaRPr lang="ru-RU"/>
        </a:p>
      </dgm:t>
    </dgm:pt>
    <dgm:pt modelId="{A31A930E-EA6C-48DF-862B-5C04A1597EAE}" type="sibTrans" cxnId="{1DBC351F-1189-43CA-B4EA-36144574F25C}">
      <dgm:prSet/>
      <dgm:spPr/>
      <dgm:t>
        <a:bodyPr/>
        <a:lstStyle/>
        <a:p>
          <a:endParaRPr lang="ru-RU"/>
        </a:p>
      </dgm:t>
    </dgm:pt>
    <dgm:pt modelId="{F2548055-358D-4B93-A014-755FB4D68F55}" type="pres">
      <dgm:prSet presAssocID="{AD72322E-494F-42B0-8D44-752A4FED3B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860214-100D-444A-B526-42D9DD96F025}" type="pres">
      <dgm:prSet presAssocID="{8D718872-059D-4C54-82D7-C1F16B1BDDF7}" presName="hierRoot1" presStyleCnt="0"/>
      <dgm:spPr/>
    </dgm:pt>
    <dgm:pt modelId="{DDD2B798-F014-447A-AECB-A036A1284919}" type="pres">
      <dgm:prSet presAssocID="{8D718872-059D-4C54-82D7-C1F16B1BDDF7}" presName="composite" presStyleCnt="0"/>
      <dgm:spPr/>
    </dgm:pt>
    <dgm:pt modelId="{261C7A41-4FEB-4DB5-9229-990CE3220492}" type="pres">
      <dgm:prSet presAssocID="{8D718872-059D-4C54-82D7-C1F16B1BDDF7}" presName="background" presStyleLbl="node0" presStyleIdx="0" presStyleCnt="1"/>
      <dgm:spPr/>
    </dgm:pt>
    <dgm:pt modelId="{15C7D4A0-9C29-47D0-A620-A951F6286B3A}" type="pres">
      <dgm:prSet presAssocID="{8D718872-059D-4C54-82D7-C1F16B1BDDF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14DC93-1340-4F89-80B4-43AB4C632FE1}" type="pres">
      <dgm:prSet presAssocID="{8D718872-059D-4C54-82D7-C1F16B1BDDF7}" presName="hierChild2" presStyleCnt="0"/>
      <dgm:spPr/>
    </dgm:pt>
    <dgm:pt modelId="{CFB32A9E-99AA-4877-B183-47FB524EC60D}" type="pres">
      <dgm:prSet presAssocID="{C2F213DD-F4EB-4B0A-BB25-06DA62164B1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CEE68F0-F805-4DB9-9A67-370BD32E27B5}" type="pres">
      <dgm:prSet presAssocID="{32169255-DE26-4867-8E1A-3E89605793F1}" presName="hierRoot2" presStyleCnt="0"/>
      <dgm:spPr/>
    </dgm:pt>
    <dgm:pt modelId="{3FE04740-AF00-4666-99FE-CFC6B5307231}" type="pres">
      <dgm:prSet presAssocID="{32169255-DE26-4867-8E1A-3E89605793F1}" presName="composite2" presStyleCnt="0"/>
      <dgm:spPr/>
    </dgm:pt>
    <dgm:pt modelId="{325831DD-C383-44BD-8AB9-4A656483251B}" type="pres">
      <dgm:prSet presAssocID="{32169255-DE26-4867-8E1A-3E89605793F1}" presName="background2" presStyleLbl="node2" presStyleIdx="0" presStyleCnt="3"/>
      <dgm:spPr/>
    </dgm:pt>
    <dgm:pt modelId="{7F5771DC-9F50-41DE-A761-386C6C3CD2D7}" type="pres">
      <dgm:prSet presAssocID="{32169255-DE26-4867-8E1A-3E89605793F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8A6DBF-E418-44D3-8FDD-65F560527637}" type="pres">
      <dgm:prSet presAssocID="{32169255-DE26-4867-8E1A-3E89605793F1}" presName="hierChild3" presStyleCnt="0"/>
      <dgm:spPr/>
    </dgm:pt>
    <dgm:pt modelId="{5A341B97-A414-4BFE-ADC5-26A037313859}" type="pres">
      <dgm:prSet presAssocID="{67223AA6-6B71-44A4-A9EB-B81A3BC94417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BF4EA72-B889-49A0-9046-F529F64A841A}" type="pres">
      <dgm:prSet presAssocID="{483C7583-E1AE-4C50-BBA7-A861F7F989CE}" presName="hierRoot3" presStyleCnt="0"/>
      <dgm:spPr/>
    </dgm:pt>
    <dgm:pt modelId="{7C44328E-1731-4ED6-87AC-CBCD978D7259}" type="pres">
      <dgm:prSet presAssocID="{483C7583-E1AE-4C50-BBA7-A861F7F989CE}" presName="composite3" presStyleCnt="0"/>
      <dgm:spPr/>
    </dgm:pt>
    <dgm:pt modelId="{6DE52BC7-F1EF-4101-9E67-72C6D1FDD1D4}" type="pres">
      <dgm:prSet presAssocID="{483C7583-E1AE-4C50-BBA7-A861F7F989CE}" presName="background3" presStyleLbl="node3" presStyleIdx="0" presStyleCnt="3"/>
      <dgm:spPr/>
    </dgm:pt>
    <dgm:pt modelId="{F285BDF3-808F-4788-B58A-72F275918595}" type="pres">
      <dgm:prSet presAssocID="{483C7583-E1AE-4C50-BBA7-A861F7F989C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8C7EA6-3026-4457-ABDC-38FCD5B56927}" type="pres">
      <dgm:prSet presAssocID="{483C7583-E1AE-4C50-BBA7-A861F7F989CE}" presName="hierChild4" presStyleCnt="0"/>
      <dgm:spPr/>
    </dgm:pt>
    <dgm:pt modelId="{820EB645-DFB3-4398-8632-E8810DEF00E6}" type="pres">
      <dgm:prSet presAssocID="{1583A283-C63C-49D9-A17C-EA48EC4B017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05A357C-EEF0-4DC4-BC06-DBC33814C049}" type="pres">
      <dgm:prSet presAssocID="{18B71F33-3D78-4FE8-A082-03AF0458172C}" presName="hierRoot2" presStyleCnt="0"/>
      <dgm:spPr/>
    </dgm:pt>
    <dgm:pt modelId="{5C191A9C-AF7D-493E-9D70-E66A5D0AEA26}" type="pres">
      <dgm:prSet presAssocID="{18B71F33-3D78-4FE8-A082-03AF0458172C}" presName="composite2" presStyleCnt="0"/>
      <dgm:spPr/>
    </dgm:pt>
    <dgm:pt modelId="{AA8A4A2F-B5D9-4809-9426-B253234960F7}" type="pres">
      <dgm:prSet presAssocID="{18B71F33-3D78-4FE8-A082-03AF0458172C}" presName="background2" presStyleLbl="node2" presStyleIdx="1" presStyleCnt="3"/>
      <dgm:spPr/>
    </dgm:pt>
    <dgm:pt modelId="{9DB6EA1F-006E-4867-8F4F-C2C7574B828E}" type="pres">
      <dgm:prSet presAssocID="{18B71F33-3D78-4FE8-A082-03AF0458172C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DC8464-C980-4C7B-98A1-2071A0A6E14A}" type="pres">
      <dgm:prSet presAssocID="{18B71F33-3D78-4FE8-A082-03AF0458172C}" presName="hierChild3" presStyleCnt="0"/>
      <dgm:spPr/>
    </dgm:pt>
    <dgm:pt modelId="{D7F7DCD0-079B-458F-A8C7-2E31CFEFEDFA}" type="pres">
      <dgm:prSet presAssocID="{DA9661EC-B03A-4979-B034-DBA871E53E5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90A87832-F750-4497-8F09-1F89466FBAAA}" type="pres">
      <dgm:prSet presAssocID="{7BF8FEE6-7D99-40D7-A897-F4CAF31DC7E0}" presName="hierRoot3" presStyleCnt="0"/>
      <dgm:spPr/>
    </dgm:pt>
    <dgm:pt modelId="{0FAB6931-33E1-41A7-9ADE-53A26D28CD6D}" type="pres">
      <dgm:prSet presAssocID="{7BF8FEE6-7D99-40D7-A897-F4CAF31DC7E0}" presName="composite3" presStyleCnt="0"/>
      <dgm:spPr/>
    </dgm:pt>
    <dgm:pt modelId="{27ADB9E6-C7FC-44A4-9A44-A4F6342A72A4}" type="pres">
      <dgm:prSet presAssocID="{7BF8FEE6-7D99-40D7-A897-F4CAF31DC7E0}" presName="background3" presStyleLbl="node3" presStyleIdx="1" presStyleCnt="3"/>
      <dgm:spPr/>
    </dgm:pt>
    <dgm:pt modelId="{34A2E8ED-FEE0-4823-81FE-02F67364C93B}" type="pres">
      <dgm:prSet presAssocID="{7BF8FEE6-7D99-40D7-A897-F4CAF31DC7E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DA0F6A-C40C-4535-B212-0121EF32ABDF}" type="pres">
      <dgm:prSet presAssocID="{7BF8FEE6-7D99-40D7-A897-F4CAF31DC7E0}" presName="hierChild4" presStyleCnt="0"/>
      <dgm:spPr/>
    </dgm:pt>
    <dgm:pt modelId="{738EA4C8-91BB-4CF7-AE01-15D7F02A5997}" type="pres">
      <dgm:prSet presAssocID="{001D5867-F81D-4913-8770-372BD88361D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A0FC1C16-1F4A-4FAD-B68E-65D0880681D6}" type="pres">
      <dgm:prSet presAssocID="{E2FC5788-53CC-4C45-B0F2-64BD3655F717}" presName="hierRoot2" presStyleCnt="0"/>
      <dgm:spPr/>
    </dgm:pt>
    <dgm:pt modelId="{5A513FA8-993B-4F76-A1A8-85084079D41D}" type="pres">
      <dgm:prSet presAssocID="{E2FC5788-53CC-4C45-B0F2-64BD3655F717}" presName="composite2" presStyleCnt="0"/>
      <dgm:spPr/>
    </dgm:pt>
    <dgm:pt modelId="{F15BEC8C-8491-4A8F-B922-6BAE03AA88C9}" type="pres">
      <dgm:prSet presAssocID="{E2FC5788-53CC-4C45-B0F2-64BD3655F717}" presName="background2" presStyleLbl="node2" presStyleIdx="2" presStyleCnt="3"/>
      <dgm:spPr/>
    </dgm:pt>
    <dgm:pt modelId="{4B3A8391-EFC2-4AEB-A034-4FA26970F491}" type="pres">
      <dgm:prSet presAssocID="{E2FC5788-53CC-4C45-B0F2-64BD3655F71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B30C73-4B9D-4E8F-8C01-9AC534BF2BAE}" type="pres">
      <dgm:prSet presAssocID="{E2FC5788-53CC-4C45-B0F2-64BD3655F717}" presName="hierChild3" presStyleCnt="0"/>
      <dgm:spPr/>
    </dgm:pt>
    <dgm:pt modelId="{0CDF75AB-16CD-477E-A0B1-353568A46BD5}" type="pres">
      <dgm:prSet presAssocID="{712B50B0-34A5-4398-9FFC-E20FE11DC66A}" presName="Name17" presStyleLbl="parChTrans1D3" presStyleIdx="2" presStyleCnt="3"/>
      <dgm:spPr/>
      <dgm:t>
        <a:bodyPr/>
        <a:lstStyle/>
        <a:p>
          <a:endParaRPr lang="ru-RU"/>
        </a:p>
      </dgm:t>
    </dgm:pt>
    <dgm:pt modelId="{83878337-C84F-421F-A4F8-04070B82A035}" type="pres">
      <dgm:prSet presAssocID="{943A19D9-FF55-48BB-80F7-367C875BE9A3}" presName="hierRoot3" presStyleCnt="0"/>
      <dgm:spPr/>
    </dgm:pt>
    <dgm:pt modelId="{55D9B834-DCFB-4942-A302-B2A5D58C899D}" type="pres">
      <dgm:prSet presAssocID="{943A19D9-FF55-48BB-80F7-367C875BE9A3}" presName="composite3" presStyleCnt="0"/>
      <dgm:spPr/>
    </dgm:pt>
    <dgm:pt modelId="{18902ED4-F454-4946-9F07-AF64265AAAA9}" type="pres">
      <dgm:prSet presAssocID="{943A19D9-FF55-48BB-80F7-367C875BE9A3}" presName="background3" presStyleLbl="node3" presStyleIdx="2" presStyleCnt="3"/>
      <dgm:spPr/>
    </dgm:pt>
    <dgm:pt modelId="{DFB18B3C-4620-49E7-82CA-8B3F3CDF838E}" type="pres">
      <dgm:prSet presAssocID="{943A19D9-FF55-48BB-80F7-367C875BE9A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A58E3B-6593-4C75-A1AC-BD6C022E997A}" type="pres">
      <dgm:prSet presAssocID="{943A19D9-FF55-48BB-80F7-367C875BE9A3}" presName="hierChild4" presStyleCnt="0"/>
      <dgm:spPr/>
    </dgm:pt>
  </dgm:ptLst>
  <dgm:cxnLst>
    <dgm:cxn modelId="{133AC31D-2308-4F61-9BF1-0BE5C5D00717}" type="presOf" srcId="{DA9661EC-B03A-4979-B034-DBA871E53E5C}" destId="{D7F7DCD0-079B-458F-A8C7-2E31CFEFEDFA}" srcOrd="0" destOrd="0" presId="urn:microsoft.com/office/officeart/2005/8/layout/hierarchy1"/>
    <dgm:cxn modelId="{A715389E-DFF1-4F18-9ECD-727CB597CAF3}" type="presOf" srcId="{32169255-DE26-4867-8E1A-3E89605793F1}" destId="{7F5771DC-9F50-41DE-A761-386C6C3CD2D7}" srcOrd="0" destOrd="0" presId="urn:microsoft.com/office/officeart/2005/8/layout/hierarchy1"/>
    <dgm:cxn modelId="{1E7A375B-826E-488C-AA4F-227EE0046955}" type="presOf" srcId="{1583A283-C63C-49D9-A17C-EA48EC4B017C}" destId="{820EB645-DFB3-4398-8632-E8810DEF00E6}" srcOrd="0" destOrd="0" presId="urn:microsoft.com/office/officeart/2005/8/layout/hierarchy1"/>
    <dgm:cxn modelId="{3CA6132A-6A03-4A19-B1E8-322D1A3B79F1}" srcId="{32169255-DE26-4867-8E1A-3E89605793F1}" destId="{483C7583-E1AE-4C50-BBA7-A861F7F989CE}" srcOrd="0" destOrd="0" parTransId="{67223AA6-6B71-44A4-A9EB-B81A3BC94417}" sibTransId="{8B74C1C4-3533-475F-83D8-494BB8D98082}"/>
    <dgm:cxn modelId="{EB055F29-2081-4DBA-9016-B0DCF939486E}" srcId="{18B71F33-3D78-4FE8-A082-03AF0458172C}" destId="{7BF8FEE6-7D99-40D7-A897-F4CAF31DC7E0}" srcOrd="0" destOrd="0" parTransId="{DA9661EC-B03A-4979-B034-DBA871E53E5C}" sibTransId="{881FF1DA-1E4F-4C3D-9AFF-66615D1E6EE1}"/>
    <dgm:cxn modelId="{55F6D47D-BA82-4D86-9E34-7E87CAFA74F7}" type="presOf" srcId="{8D718872-059D-4C54-82D7-C1F16B1BDDF7}" destId="{15C7D4A0-9C29-47D0-A620-A951F6286B3A}" srcOrd="0" destOrd="0" presId="urn:microsoft.com/office/officeart/2005/8/layout/hierarchy1"/>
    <dgm:cxn modelId="{5964E481-C01E-4521-A296-ADE655C7805C}" type="presOf" srcId="{67223AA6-6B71-44A4-A9EB-B81A3BC94417}" destId="{5A341B97-A414-4BFE-ADC5-26A037313859}" srcOrd="0" destOrd="0" presId="urn:microsoft.com/office/officeart/2005/8/layout/hierarchy1"/>
    <dgm:cxn modelId="{1DBC351F-1189-43CA-B4EA-36144574F25C}" srcId="{E2FC5788-53CC-4C45-B0F2-64BD3655F717}" destId="{943A19D9-FF55-48BB-80F7-367C875BE9A3}" srcOrd="0" destOrd="0" parTransId="{712B50B0-34A5-4398-9FFC-E20FE11DC66A}" sibTransId="{A31A930E-EA6C-48DF-862B-5C04A1597EAE}"/>
    <dgm:cxn modelId="{07352C3B-EE81-4701-A4B1-9015175C7FB7}" srcId="{8D718872-059D-4C54-82D7-C1F16B1BDDF7}" destId="{32169255-DE26-4867-8E1A-3E89605793F1}" srcOrd="0" destOrd="0" parTransId="{C2F213DD-F4EB-4B0A-BB25-06DA62164B1C}" sibTransId="{CDA17BE0-8DB4-4CDC-AB4B-9365BB96CAC0}"/>
    <dgm:cxn modelId="{F27787FF-57B1-4049-A87F-D9BE1C8C4F99}" srcId="{8D718872-059D-4C54-82D7-C1F16B1BDDF7}" destId="{E2FC5788-53CC-4C45-B0F2-64BD3655F717}" srcOrd="2" destOrd="0" parTransId="{001D5867-F81D-4913-8770-372BD88361D1}" sibTransId="{730A0943-B162-415E-8228-DB0D09F33290}"/>
    <dgm:cxn modelId="{9EE42167-5055-4BD3-BC71-178B8D3B7484}" type="presOf" srcId="{712B50B0-34A5-4398-9FFC-E20FE11DC66A}" destId="{0CDF75AB-16CD-477E-A0B1-353568A46BD5}" srcOrd="0" destOrd="0" presId="urn:microsoft.com/office/officeart/2005/8/layout/hierarchy1"/>
    <dgm:cxn modelId="{201F02D6-A7EE-4BAC-AE4A-7090D382D90A}" type="presOf" srcId="{943A19D9-FF55-48BB-80F7-367C875BE9A3}" destId="{DFB18B3C-4620-49E7-82CA-8B3F3CDF838E}" srcOrd="0" destOrd="0" presId="urn:microsoft.com/office/officeart/2005/8/layout/hierarchy1"/>
    <dgm:cxn modelId="{F8B4D955-FB0B-4A56-97A6-F332BD027789}" srcId="{AD72322E-494F-42B0-8D44-752A4FED3BC9}" destId="{8D718872-059D-4C54-82D7-C1F16B1BDDF7}" srcOrd="0" destOrd="0" parTransId="{CB0463A7-7457-4E14-9464-2AC9083F95CD}" sibTransId="{CA381A78-23A5-4B27-9F89-42E6AA59242B}"/>
    <dgm:cxn modelId="{A4D98BAC-EDC1-40A7-8FEB-D27A6CB19EAC}" type="presOf" srcId="{001D5867-F81D-4913-8770-372BD88361D1}" destId="{738EA4C8-91BB-4CF7-AE01-15D7F02A5997}" srcOrd="0" destOrd="0" presId="urn:microsoft.com/office/officeart/2005/8/layout/hierarchy1"/>
    <dgm:cxn modelId="{1B67AEFA-D7B4-43E2-B886-E04F6AF10ED0}" type="presOf" srcId="{AD72322E-494F-42B0-8D44-752A4FED3BC9}" destId="{F2548055-358D-4B93-A014-755FB4D68F55}" srcOrd="0" destOrd="0" presId="urn:microsoft.com/office/officeart/2005/8/layout/hierarchy1"/>
    <dgm:cxn modelId="{ADB94429-A511-43B0-B834-87CBA8959DF7}" type="presOf" srcId="{7BF8FEE6-7D99-40D7-A897-F4CAF31DC7E0}" destId="{34A2E8ED-FEE0-4823-81FE-02F67364C93B}" srcOrd="0" destOrd="0" presId="urn:microsoft.com/office/officeart/2005/8/layout/hierarchy1"/>
    <dgm:cxn modelId="{B22B5567-FA86-4708-B415-04DD7A360F2C}" srcId="{8D718872-059D-4C54-82D7-C1F16B1BDDF7}" destId="{18B71F33-3D78-4FE8-A082-03AF0458172C}" srcOrd="1" destOrd="0" parTransId="{1583A283-C63C-49D9-A17C-EA48EC4B017C}" sibTransId="{85B81F44-79A1-4F1B-95BE-051FA4FF38C4}"/>
    <dgm:cxn modelId="{121E1082-0C95-46FB-BB8A-8D2C2622E54F}" type="presOf" srcId="{E2FC5788-53CC-4C45-B0F2-64BD3655F717}" destId="{4B3A8391-EFC2-4AEB-A034-4FA26970F491}" srcOrd="0" destOrd="0" presId="urn:microsoft.com/office/officeart/2005/8/layout/hierarchy1"/>
    <dgm:cxn modelId="{0EA63417-BAAC-4C9F-A3A2-EB16237B9F55}" type="presOf" srcId="{C2F213DD-F4EB-4B0A-BB25-06DA62164B1C}" destId="{CFB32A9E-99AA-4877-B183-47FB524EC60D}" srcOrd="0" destOrd="0" presId="urn:microsoft.com/office/officeart/2005/8/layout/hierarchy1"/>
    <dgm:cxn modelId="{D5B8DD3E-747D-4D34-9FE9-8757CE8BE9BF}" type="presOf" srcId="{483C7583-E1AE-4C50-BBA7-A861F7F989CE}" destId="{F285BDF3-808F-4788-B58A-72F275918595}" srcOrd="0" destOrd="0" presId="urn:microsoft.com/office/officeart/2005/8/layout/hierarchy1"/>
    <dgm:cxn modelId="{A9DA0AC6-E79C-4C5C-AB86-463B11536F94}" type="presOf" srcId="{18B71F33-3D78-4FE8-A082-03AF0458172C}" destId="{9DB6EA1F-006E-4867-8F4F-C2C7574B828E}" srcOrd="0" destOrd="0" presId="urn:microsoft.com/office/officeart/2005/8/layout/hierarchy1"/>
    <dgm:cxn modelId="{7F133744-59ED-428E-A653-2D7DCC966BBB}" type="presParOf" srcId="{F2548055-358D-4B93-A014-755FB4D68F55}" destId="{C6860214-100D-444A-B526-42D9DD96F025}" srcOrd="0" destOrd="0" presId="urn:microsoft.com/office/officeart/2005/8/layout/hierarchy1"/>
    <dgm:cxn modelId="{661BEE17-99EA-4C82-B31F-657FF29A83EB}" type="presParOf" srcId="{C6860214-100D-444A-B526-42D9DD96F025}" destId="{DDD2B798-F014-447A-AECB-A036A1284919}" srcOrd="0" destOrd="0" presId="urn:microsoft.com/office/officeart/2005/8/layout/hierarchy1"/>
    <dgm:cxn modelId="{A5F11C3F-CC5C-44A4-A718-F7E15E50EDFE}" type="presParOf" srcId="{DDD2B798-F014-447A-AECB-A036A1284919}" destId="{261C7A41-4FEB-4DB5-9229-990CE3220492}" srcOrd="0" destOrd="0" presId="urn:microsoft.com/office/officeart/2005/8/layout/hierarchy1"/>
    <dgm:cxn modelId="{1C8A8022-81EB-4F1A-901F-F1970F6E5EE3}" type="presParOf" srcId="{DDD2B798-F014-447A-AECB-A036A1284919}" destId="{15C7D4A0-9C29-47D0-A620-A951F6286B3A}" srcOrd="1" destOrd="0" presId="urn:microsoft.com/office/officeart/2005/8/layout/hierarchy1"/>
    <dgm:cxn modelId="{96CA29F5-F55C-47E9-86AC-1A7AC6E6B214}" type="presParOf" srcId="{C6860214-100D-444A-B526-42D9DD96F025}" destId="{7914DC93-1340-4F89-80B4-43AB4C632FE1}" srcOrd="1" destOrd="0" presId="urn:microsoft.com/office/officeart/2005/8/layout/hierarchy1"/>
    <dgm:cxn modelId="{6E955B3B-2651-4C20-9833-2159227CDD43}" type="presParOf" srcId="{7914DC93-1340-4F89-80B4-43AB4C632FE1}" destId="{CFB32A9E-99AA-4877-B183-47FB524EC60D}" srcOrd="0" destOrd="0" presId="urn:microsoft.com/office/officeart/2005/8/layout/hierarchy1"/>
    <dgm:cxn modelId="{829CB74E-5784-412D-9838-E204283662ED}" type="presParOf" srcId="{7914DC93-1340-4F89-80B4-43AB4C632FE1}" destId="{0CEE68F0-F805-4DB9-9A67-370BD32E27B5}" srcOrd="1" destOrd="0" presId="urn:microsoft.com/office/officeart/2005/8/layout/hierarchy1"/>
    <dgm:cxn modelId="{24335F44-4BC2-4136-BCAD-E6C196D49520}" type="presParOf" srcId="{0CEE68F0-F805-4DB9-9A67-370BD32E27B5}" destId="{3FE04740-AF00-4666-99FE-CFC6B5307231}" srcOrd="0" destOrd="0" presId="urn:microsoft.com/office/officeart/2005/8/layout/hierarchy1"/>
    <dgm:cxn modelId="{62728C82-A606-4BB5-B6D8-885830360DFD}" type="presParOf" srcId="{3FE04740-AF00-4666-99FE-CFC6B5307231}" destId="{325831DD-C383-44BD-8AB9-4A656483251B}" srcOrd="0" destOrd="0" presId="urn:microsoft.com/office/officeart/2005/8/layout/hierarchy1"/>
    <dgm:cxn modelId="{CD76CB00-9D16-469A-B0B3-ACBA20202A62}" type="presParOf" srcId="{3FE04740-AF00-4666-99FE-CFC6B5307231}" destId="{7F5771DC-9F50-41DE-A761-386C6C3CD2D7}" srcOrd="1" destOrd="0" presId="urn:microsoft.com/office/officeart/2005/8/layout/hierarchy1"/>
    <dgm:cxn modelId="{A28DB923-2ACC-4B89-92DD-F0FB3766DEF2}" type="presParOf" srcId="{0CEE68F0-F805-4DB9-9A67-370BD32E27B5}" destId="{F58A6DBF-E418-44D3-8FDD-65F560527637}" srcOrd="1" destOrd="0" presId="urn:microsoft.com/office/officeart/2005/8/layout/hierarchy1"/>
    <dgm:cxn modelId="{63208BD4-5E9F-40DB-8641-9100D024AD01}" type="presParOf" srcId="{F58A6DBF-E418-44D3-8FDD-65F560527637}" destId="{5A341B97-A414-4BFE-ADC5-26A037313859}" srcOrd="0" destOrd="0" presId="urn:microsoft.com/office/officeart/2005/8/layout/hierarchy1"/>
    <dgm:cxn modelId="{9A5A92CD-E505-45A0-A8A8-867CF8392F15}" type="presParOf" srcId="{F58A6DBF-E418-44D3-8FDD-65F560527637}" destId="{1BF4EA72-B889-49A0-9046-F529F64A841A}" srcOrd="1" destOrd="0" presId="urn:microsoft.com/office/officeart/2005/8/layout/hierarchy1"/>
    <dgm:cxn modelId="{2454895D-13FC-4FDA-93C7-86101965ED44}" type="presParOf" srcId="{1BF4EA72-B889-49A0-9046-F529F64A841A}" destId="{7C44328E-1731-4ED6-87AC-CBCD978D7259}" srcOrd="0" destOrd="0" presId="urn:microsoft.com/office/officeart/2005/8/layout/hierarchy1"/>
    <dgm:cxn modelId="{DE58CA4D-55AF-4CD4-8CD0-B1C19F81872A}" type="presParOf" srcId="{7C44328E-1731-4ED6-87AC-CBCD978D7259}" destId="{6DE52BC7-F1EF-4101-9E67-72C6D1FDD1D4}" srcOrd="0" destOrd="0" presId="urn:microsoft.com/office/officeart/2005/8/layout/hierarchy1"/>
    <dgm:cxn modelId="{8300BD91-7BDD-4DF2-BD03-4ADB95C01887}" type="presParOf" srcId="{7C44328E-1731-4ED6-87AC-CBCD978D7259}" destId="{F285BDF3-808F-4788-B58A-72F275918595}" srcOrd="1" destOrd="0" presId="urn:microsoft.com/office/officeart/2005/8/layout/hierarchy1"/>
    <dgm:cxn modelId="{7D84D8F5-C83A-41F3-BF18-85169D015088}" type="presParOf" srcId="{1BF4EA72-B889-49A0-9046-F529F64A841A}" destId="{EB8C7EA6-3026-4457-ABDC-38FCD5B56927}" srcOrd="1" destOrd="0" presId="urn:microsoft.com/office/officeart/2005/8/layout/hierarchy1"/>
    <dgm:cxn modelId="{3FBE7D4D-119E-4996-A4F9-C065E4D70F9D}" type="presParOf" srcId="{7914DC93-1340-4F89-80B4-43AB4C632FE1}" destId="{820EB645-DFB3-4398-8632-E8810DEF00E6}" srcOrd="2" destOrd="0" presId="urn:microsoft.com/office/officeart/2005/8/layout/hierarchy1"/>
    <dgm:cxn modelId="{A2A5A23F-7690-4274-9E96-D708B4BA140B}" type="presParOf" srcId="{7914DC93-1340-4F89-80B4-43AB4C632FE1}" destId="{605A357C-EEF0-4DC4-BC06-DBC33814C049}" srcOrd="3" destOrd="0" presId="urn:microsoft.com/office/officeart/2005/8/layout/hierarchy1"/>
    <dgm:cxn modelId="{341AFCF3-C0C9-4B7F-93C9-9C44B7F243AB}" type="presParOf" srcId="{605A357C-EEF0-4DC4-BC06-DBC33814C049}" destId="{5C191A9C-AF7D-493E-9D70-E66A5D0AEA26}" srcOrd="0" destOrd="0" presId="urn:microsoft.com/office/officeart/2005/8/layout/hierarchy1"/>
    <dgm:cxn modelId="{8CF03CA3-F71A-445F-8411-729E063F6A9C}" type="presParOf" srcId="{5C191A9C-AF7D-493E-9D70-E66A5D0AEA26}" destId="{AA8A4A2F-B5D9-4809-9426-B253234960F7}" srcOrd="0" destOrd="0" presId="urn:microsoft.com/office/officeart/2005/8/layout/hierarchy1"/>
    <dgm:cxn modelId="{576AF3FF-00BC-4E03-B204-9D802809B287}" type="presParOf" srcId="{5C191A9C-AF7D-493E-9D70-E66A5D0AEA26}" destId="{9DB6EA1F-006E-4867-8F4F-C2C7574B828E}" srcOrd="1" destOrd="0" presId="urn:microsoft.com/office/officeart/2005/8/layout/hierarchy1"/>
    <dgm:cxn modelId="{B9B98F54-0EA3-485B-A9AD-053CFD5398DB}" type="presParOf" srcId="{605A357C-EEF0-4DC4-BC06-DBC33814C049}" destId="{E5DC8464-C980-4C7B-98A1-2071A0A6E14A}" srcOrd="1" destOrd="0" presId="urn:microsoft.com/office/officeart/2005/8/layout/hierarchy1"/>
    <dgm:cxn modelId="{5A9E8DD9-7AB6-49C6-BC6A-B8A5837F7DFE}" type="presParOf" srcId="{E5DC8464-C980-4C7B-98A1-2071A0A6E14A}" destId="{D7F7DCD0-079B-458F-A8C7-2E31CFEFEDFA}" srcOrd="0" destOrd="0" presId="urn:microsoft.com/office/officeart/2005/8/layout/hierarchy1"/>
    <dgm:cxn modelId="{FCA2A510-C314-474A-9B6C-5F1484139B52}" type="presParOf" srcId="{E5DC8464-C980-4C7B-98A1-2071A0A6E14A}" destId="{90A87832-F750-4497-8F09-1F89466FBAAA}" srcOrd="1" destOrd="0" presId="urn:microsoft.com/office/officeart/2005/8/layout/hierarchy1"/>
    <dgm:cxn modelId="{00386E02-EA4F-4D24-9F56-614E6411AD1E}" type="presParOf" srcId="{90A87832-F750-4497-8F09-1F89466FBAAA}" destId="{0FAB6931-33E1-41A7-9ADE-53A26D28CD6D}" srcOrd="0" destOrd="0" presId="urn:microsoft.com/office/officeart/2005/8/layout/hierarchy1"/>
    <dgm:cxn modelId="{AA1A565B-F4C5-4139-B799-DFA9D7D2E9F4}" type="presParOf" srcId="{0FAB6931-33E1-41A7-9ADE-53A26D28CD6D}" destId="{27ADB9E6-C7FC-44A4-9A44-A4F6342A72A4}" srcOrd="0" destOrd="0" presId="urn:microsoft.com/office/officeart/2005/8/layout/hierarchy1"/>
    <dgm:cxn modelId="{D0F7B39D-1C42-407F-A335-64EAEE9AB9B5}" type="presParOf" srcId="{0FAB6931-33E1-41A7-9ADE-53A26D28CD6D}" destId="{34A2E8ED-FEE0-4823-81FE-02F67364C93B}" srcOrd="1" destOrd="0" presId="urn:microsoft.com/office/officeart/2005/8/layout/hierarchy1"/>
    <dgm:cxn modelId="{CCE96959-B59D-4B1E-BDE8-EDBF3E9BC410}" type="presParOf" srcId="{90A87832-F750-4497-8F09-1F89466FBAAA}" destId="{8FDA0F6A-C40C-4535-B212-0121EF32ABDF}" srcOrd="1" destOrd="0" presId="urn:microsoft.com/office/officeart/2005/8/layout/hierarchy1"/>
    <dgm:cxn modelId="{CEC3D682-EF9B-4335-A7E0-490208A65A6C}" type="presParOf" srcId="{7914DC93-1340-4F89-80B4-43AB4C632FE1}" destId="{738EA4C8-91BB-4CF7-AE01-15D7F02A5997}" srcOrd="4" destOrd="0" presId="urn:microsoft.com/office/officeart/2005/8/layout/hierarchy1"/>
    <dgm:cxn modelId="{F9CFA8A7-1ADC-4423-8DCF-0F295A913D6B}" type="presParOf" srcId="{7914DC93-1340-4F89-80B4-43AB4C632FE1}" destId="{A0FC1C16-1F4A-4FAD-B68E-65D0880681D6}" srcOrd="5" destOrd="0" presId="urn:microsoft.com/office/officeart/2005/8/layout/hierarchy1"/>
    <dgm:cxn modelId="{DFA76085-2021-4607-A8D4-789E3ED72C51}" type="presParOf" srcId="{A0FC1C16-1F4A-4FAD-B68E-65D0880681D6}" destId="{5A513FA8-993B-4F76-A1A8-85084079D41D}" srcOrd="0" destOrd="0" presId="urn:microsoft.com/office/officeart/2005/8/layout/hierarchy1"/>
    <dgm:cxn modelId="{306A325C-3610-430C-A4D3-3F015D5731F2}" type="presParOf" srcId="{5A513FA8-993B-4F76-A1A8-85084079D41D}" destId="{F15BEC8C-8491-4A8F-B922-6BAE03AA88C9}" srcOrd="0" destOrd="0" presId="urn:microsoft.com/office/officeart/2005/8/layout/hierarchy1"/>
    <dgm:cxn modelId="{AE15FD84-CACC-40C6-B694-7E3DE4D65013}" type="presParOf" srcId="{5A513FA8-993B-4F76-A1A8-85084079D41D}" destId="{4B3A8391-EFC2-4AEB-A034-4FA26970F491}" srcOrd="1" destOrd="0" presId="urn:microsoft.com/office/officeart/2005/8/layout/hierarchy1"/>
    <dgm:cxn modelId="{FC0541C7-E079-43F4-AD4C-E2D269DCBCFC}" type="presParOf" srcId="{A0FC1C16-1F4A-4FAD-B68E-65D0880681D6}" destId="{0DB30C73-4B9D-4E8F-8C01-9AC534BF2BAE}" srcOrd="1" destOrd="0" presId="urn:microsoft.com/office/officeart/2005/8/layout/hierarchy1"/>
    <dgm:cxn modelId="{21283E26-0366-47A0-9F96-3886E21E5292}" type="presParOf" srcId="{0DB30C73-4B9D-4E8F-8C01-9AC534BF2BAE}" destId="{0CDF75AB-16CD-477E-A0B1-353568A46BD5}" srcOrd="0" destOrd="0" presId="urn:microsoft.com/office/officeart/2005/8/layout/hierarchy1"/>
    <dgm:cxn modelId="{1F6EA7E7-193C-4161-8EAF-C232F7D892F8}" type="presParOf" srcId="{0DB30C73-4B9D-4E8F-8C01-9AC534BF2BAE}" destId="{83878337-C84F-421F-A4F8-04070B82A035}" srcOrd="1" destOrd="0" presId="urn:microsoft.com/office/officeart/2005/8/layout/hierarchy1"/>
    <dgm:cxn modelId="{5B762F00-ADF1-4A89-9655-C157DDC07754}" type="presParOf" srcId="{83878337-C84F-421F-A4F8-04070B82A035}" destId="{55D9B834-DCFB-4942-A302-B2A5D58C899D}" srcOrd="0" destOrd="0" presId="urn:microsoft.com/office/officeart/2005/8/layout/hierarchy1"/>
    <dgm:cxn modelId="{245AD560-672E-453B-AC06-0542B28855CA}" type="presParOf" srcId="{55D9B834-DCFB-4942-A302-B2A5D58C899D}" destId="{18902ED4-F454-4946-9F07-AF64265AAAA9}" srcOrd="0" destOrd="0" presId="urn:microsoft.com/office/officeart/2005/8/layout/hierarchy1"/>
    <dgm:cxn modelId="{B62DA180-7454-489E-ABB5-D5BEF1DBEE92}" type="presParOf" srcId="{55D9B834-DCFB-4942-A302-B2A5D58C899D}" destId="{DFB18B3C-4620-49E7-82CA-8B3F3CDF838E}" srcOrd="1" destOrd="0" presId="urn:microsoft.com/office/officeart/2005/8/layout/hierarchy1"/>
    <dgm:cxn modelId="{87C5035D-D217-43AC-B700-AAD1F25F4CAF}" type="presParOf" srcId="{83878337-C84F-421F-A4F8-04070B82A035}" destId="{3CA58E3B-6593-4C75-A1AC-BD6C022E99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7C42CE-0CB2-4F5D-9BD0-54FE4311EF55}" type="doc">
      <dgm:prSet loTypeId="urn:microsoft.com/office/officeart/2005/8/layout/pyramid2" loCatId="list" qsTypeId="urn:microsoft.com/office/officeart/2005/8/quickstyle/3d9" qsCatId="3D" csTypeId="urn:microsoft.com/office/officeart/2005/8/colors/colorful1#2" csCatId="colorful" phldr="1"/>
      <dgm:spPr/>
    </dgm:pt>
    <dgm:pt modelId="{F8B1B576-52A7-483B-BCF3-F1CA9A32FFB3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uk-UA" sz="3200" b="1" dirty="0"/>
            <a:t>паливно-енергетичні</a:t>
          </a:r>
          <a:endParaRPr lang="ru-RU" sz="3200" b="1" dirty="0"/>
        </a:p>
      </dgm:t>
    </dgm:pt>
    <dgm:pt modelId="{249660B8-28CD-46CD-9462-33F8F675680B}" type="parTrans" cxnId="{0E20183B-2C29-425C-AEFB-7A427BE6C86F}">
      <dgm:prSet/>
      <dgm:spPr/>
      <dgm:t>
        <a:bodyPr/>
        <a:lstStyle/>
        <a:p>
          <a:endParaRPr lang="ru-RU"/>
        </a:p>
      </dgm:t>
    </dgm:pt>
    <dgm:pt modelId="{D1641BC9-AF5E-4C45-8BE1-D19418BE4261}" type="sibTrans" cxnId="{0E20183B-2C29-425C-AEFB-7A427BE6C86F}">
      <dgm:prSet/>
      <dgm:spPr/>
      <dgm:t>
        <a:bodyPr/>
        <a:lstStyle/>
        <a:p>
          <a:endParaRPr lang="ru-RU"/>
        </a:p>
      </dgm:t>
    </dgm:pt>
    <dgm:pt modelId="{9675B9FE-A4D7-4536-8453-AE27EBE0CAB8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uk-UA" b="1"/>
            <a:t>рудні</a:t>
          </a:r>
          <a:endParaRPr lang="ru-RU" b="1"/>
        </a:p>
      </dgm:t>
    </dgm:pt>
    <dgm:pt modelId="{C5B0DAB1-82FB-461A-8C18-6B73926FF726}" type="parTrans" cxnId="{90903F75-D543-421C-904B-6EC4F104B851}">
      <dgm:prSet/>
      <dgm:spPr/>
      <dgm:t>
        <a:bodyPr/>
        <a:lstStyle/>
        <a:p>
          <a:endParaRPr lang="ru-RU"/>
        </a:p>
      </dgm:t>
    </dgm:pt>
    <dgm:pt modelId="{EFB38210-C2E9-464C-A523-3D4E0B07AC3B}" type="sibTrans" cxnId="{90903F75-D543-421C-904B-6EC4F104B851}">
      <dgm:prSet/>
      <dgm:spPr/>
      <dgm:t>
        <a:bodyPr/>
        <a:lstStyle/>
        <a:p>
          <a:endParaRPr lang="ru-RU"/>
        </a:p>
      </dgm:t>
    </dgm:pt>
    <dgm:pt modelId="{C2BB29E8-A71A-4D72-9E80-723E1C34616C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uk-UA" b="1"/>
            <a:t>нерудні</a:t>
          </a:r>
          <a:endParaRPr lang="ru-RU" b="1"/>
        </a:p>
      </dgm:t>
    </dgm:pt>
    <dgm:pt modelId="{013C2469-A484-4840-9671-22C767B57B2F}" type="parTrans" cxnId="{9D78285D-4334-4F59-912F-00DB255B9278}">
      <dgm:prSet/>
      <dgm:spPr/>
      <dgm:t>
        <a:bodyPr/>
        <a:lstStyle/>
        <a:p>
          <a:endParaRPr lang="ru-RU"/>
        </a:p>
      </dgm:t>
    </dgm:pt>
    <dgm:pt modelId="{B6A71874-4840-4E40-A18C-A3B740F5D1A9}" type="sibTrans" cxnId="{9D78285D-4334-4F59-912F-00DB255B9278}">
      <dgm:prSet/>
      <dgm:spPr/>
      <dgm:t>
        <a:bodyPr/>
        <a:lstStyle/>
        <a:p>
          <a:endParaRPr lang="ru-RU"/>
        </a:p>
      </dgm:t>
    </dgm:pt>
    <dgm:pt modelId="{67015953-B8EC-4145-AAD0-81A9CE45FC82}" type="pres">
      <dgm:prSet presAssocID="{C27C42CE-0CB2-4F5D-9BD0-54FE4311EF55}" presName="compositeShape" presStyleCnt="0">
        <dgm:presLayoutVars>
          <dgm:dir val="rev"/>
          <dgm:resizeHandles/>
        </dgm:presLayoutVars>
      </dgm:prSet>
      <dgm:spPr/>
    </dgm:pt>
    <dgm:pt modelId="{57A4C130-36C0-4173-B01E-9F1A537D63E9}" type="pres">
      <dgm:prSet presAssocID="{C27C42CE-0CB2-4F5D-9BD0-54FE4311EF55}" presName="pyramid" presStyleLbl="node1" presStyleIdx="0" presStyleCnt="1" custLinFactNeighborX="-1058"/>
      <dgm:spPr/>
    </dgm:pt>
    <dgm:pt modelId="{98113163-5897-48BD-B7F5-4FAC6A1380D0}" type="pres">
      <dgm:prSet presAssocID="{C27C42CE-0CB2-4F5D-9BD0-54FE4311EF55}" presName="theList" presStyleCnt="0"/>
      <dgm:spPr/>
    </dgm:pt>
    <dgm:pt modelId="{15994AB0-C209-4810-806C-E8E2BD94570C}" type="pres">
      <dgm:prSet presAssocID="{F8B1B576-52A7-483B-BCF3-F1CA9A32FFB3}" presName="aNode" presStyleLbl="fgAcc1" presStyleIdx="0" presStyleCnt="3" custLinFactNeighborX="1648" custLinFactNeighborY="-1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5B0BE-2540-4B2B-A5FA-67DA30F5F25E}" type="pres">
      <dgm:prSet presAssocID="{F8B1B576-52A7-483B-BCF3-F1CA9A32FFB3}" presName="aSpace" presStyleCnt="0"/>
      <dgm:spPr/>
    </dgm:pt>
    <dgm:pt modelId="{02A96D98-34AF-4A8B-A5C6-B5066804D7D2}" type="pres">
      <dgm:prSet presAssocID="{9675B9FE-A4D7-4536-8453-AE27EBE0CAB8}" presName="aNode" presStyleLbl="fgAcc1" presStyleIdx="1" presStyleCnt="3" custLinFactNeighborX="-2747" custLinFactNeighborY="-3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89920-3A85-424F-8060-539A74BAB4A0}" type="pres">
      <dgm:prSet presAssocID="{9675B9FE-A4D7-4536-8453-AE27EBE0CAB8}" presName="aSpace" presStyleCnt="0"/>
      <dgm:spPr/>
    </dgm:pt>
    <dgm:pt modelId="{A37CC2DA-9139-45B4-9C5C-78283879D8AD}" type="pres">
      <dgm:prSet presAssocID="{C2BB29E8-A71A-4D72-9E80-723E1C34616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9EE0B-6871-4E55-BCFD-EE993A2FFF73}" type="pres">
      <dgm:prSet presAssocID="{C2BB29E8-A71A-4D72-9E80-723E1C34616C}" presName="aSpace" presStyleCnt="0"/>
      <dgm:spPr/>
    </dgm:pt>
  </dgm:ptLst>
  <dgm:cxnLst>
    <dgm:cxn modelId="{9D78285D-4334-4F59-912F-00DB255B9278}" srcId="{C27C42CE-0CB2-4F5D-9BD0-54FE4311EF55}" destId="{C2BB29E8-A71A-4D72-9E80-723E1C34616C}" srcOrd="2" destOrd="0" parTransId="{013C2469-A484-4840-9671-22C767B57B2F}" sibTransId="{B6A71874-4840-4E40-A18C-A3B740F5D1A9}"/>
    <dgm:cxn modelId="{8B058980-04A2-4F22-A055-3CB12E1A7B8C}" type="presOf" srcId="{C2BB29E8-A71A-4D72-9E80-723E1C34616C}" destId="{A37CC2DA-9139-45B4-9C5C-78283879D8AD}" srcOrd="0" destOrd="0" presId="urn:microsoft.com/office/officeart/2005/8/layout/pyramid2"/>
    <dgm:cxn modelId="{B592F883-E3A0-4417-9436-1F9A348B2BD7}" type="presOf" srcId="{9675B9FE-A4D7-4536-8453-AE27EBE0CAB8}" destId="{02A96D98-34AF-4A8B-A5C6-B5066804D7D2}" srcOrd="0" destOrd="0" presId="urn:microsoft.com/office/officeart/2005/8/layout/pyramid2"/>
    <dgm:cxn modelId="{0E20183B-2C29-425C-AEFB-7A427BE6C86F}" srcId="{C27C42CE-0CB2-4F5D-9BD0-54FE4311EF55}" destId="{F8B1B576-52A7-483B-BCF3-F1CA9A32FFB3}" srcOrd="0" destOrd="0" parTransId="{249660B8-28CD-46CD-9462-33F8F675680B}" sibTransId="{D1641BC9-AF5E-4C45-8BE1-D19418BE4261}"/>
    <dgm:cxn modelId="{90903F75-D543-421C-904B-6EC4F104B851}" srcId="{C27C42CE-0CB2-4F5D-9BD0-54FE4311EF55}" destId="{9675B9FE-A4D7-4536-8453-AE27EBE0CAB8}" srcOrd="1" destOrd="0" parTransId="{C5B0DAB1-82FB-461A-8C18-6B73926FF726}" sibTransId="{EFB38210-C2E9-464C-A523-3D4E0B07AC3B}"/>
    <dgm:cxn modelId="{94E240AA-879C-42C7-9E8C-0A5CBC424744}" type="presOf" srcId="{C27C42CE-0CB2-4F5D-9BD0-54FE4311EF55}" destId="{67015953-B8EC-4145-AAD0-81A9CE45FC82}" srcOrd="0" destOrd="0" presId="urn:microsoft.com/office/officeart/2005/8/layout/pyramid2"/>
    <dgm:cxn modelId="{4B0A0B80-84E6-49B5-AF1B-15E76B2B7268}" type="presOf" srcId="{F8B1B576-52A7-483B-BCF3-F1CA9A32FFB3}" destId="{15994AB0-C209-4810-806C-E8E2BD94570C}" srcOrd="0" destOrd="0" presId="urn:microsoft.com/office/officeart/2005/8/layout/pyramid2"/>
    <dgm:cxn modelId="{48E1E62F-557C-48F5-B4E8-8C5B04F24ADB}" type="presParOf" srcId="{67015953-B8EC-4145-AAD0-81A9CE45FC82}" destId="{57A4C130-36C0-4173-B01E-9F1A537D63E9}" srcOrd="0" destOrd="0" presId="urn:microsoft.com/office/officeart/2005/8/layout/pyramid2"/>
    <dgm:cxn modelId="{A254990C-E3F0-4B2C-9323-1B9777B556D6}" type="presParOf" srcId="{67015953-B8EC-4145-AAD0-81A9CE45FC82}" destId="{98113163-5897-48BD-B7F5-4FAC6A1380D0}" srcOrd="1" destOrd="0" presId="urn:microsoft.com/office/officeart/2005/8/layout/pyramid2"/>
    <dgm:cxn modelId="{0E5B469C-4352-472D-A92F-74D56792E679}" type="presParOf" srcId="{98113163-5897-48BD-B7F5-4FAC6A1380D0}" destId="{15994AB0-C209-4810-806C-E8E2BD94570C}" srcOrd="0" destOrd="0" presId="urn:microsoft.com/office/officeart/2005/8/layout/pyramid2"/>
    <dgm:cxn modelId="{2C2ED115-4E84-420B-9446-FA5ABCAEB5E0}" type="presParOf" srcId="{98113163-5897-48BD-B7F5-4FAC6A1380D0}" destId="{FB65B0BE-2540-4B2B-A5FA-67DA30F5F25E}" srcOrd="1" destOrd="0" presId="urn:microsoft.com/office/officeart/2005/8/layout/pyramid2"/>
    <dgm:cxn modelId="{B34A95FB-3D92-4041-9CB8-FC3CBB382684}" type="presParOf" srcId="{98113163-5897-48BD-B7F5-4FAC6A1380D0}" destId="{02A96D98-34AF-4A8B-A5C6-B5066804D7D2}" srcOrd="2" destOrd="0" presId="urn:microsoft.com/office/officeart/2005/8/layout/pyramid2"/>
    <dgm:cxn modelId="{F964CE04-D329-4BDE-AB71-EBD363CEE780}" type="presParOf" srcId="{98113163-5897-48BD-B7F5-4FAC6A1380D0}" destId="{4F489920-3A85-424F-8060-539A74BAB4A0}" srcOrd="3" destOrd="0" presId="urn:microsoft.com/office/officeart/2005/8/layout/pyramid2"/>
    <dgm:cxn modelId="{572D8A71-53B4-4238-BC43-10F0FCD27AA1}" type="presParOf" srcId="{98113163-5897-48BD-B7F5-4FAC6A1380D0}" destId="{A37CC2DA-9139-45B4-9C5C-78283879D8AD}" srcOrd="4" destOrd="0" presId="urn:microsoft.com/office/officeart/2005/8/layout/pyramid2"/>
    <dgm:cxn modelId="{FB17F282-1B2C-4B9E-9EA9-243D0D116359}" type="presParOf" srcId="{98113163-5897-48BD-B7F5-4FAC6A1380D0}" destId="{1569EE0B-6871-4E55-BCFD-EE993A2FFF7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E4B108-FC10-4DF2-811E-AA2E7D25A65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09EFE4-5285-422B-ABED-9A0B17A4BC12}">
      <dgm:prSet phldrT="[Текст]"/>
      <dgm:spPr/>
      <dgm:t>
        <a:bodyPr/>
        <a:lstStyle/>
        <a:p>
          <a:r>
            <a:rPr lang="ru-RU"/>
            <a:t>1</a:t>
          </a:r>
        </a:p>
      </dgm:t>
    </dgm:pt>
    <dgm:pt modelId="{94BB200E-B380-4AD3-AF5B-99769FA0F02A}" type="parTrans" cxnId="{91D8073D-90D8-435B-ACF6-B3858BF4222C}">
      <dgm:prSet/>
      <dgm:spPr/>
      <dgm:t>
        <a:bodyPr/>
        <a:lstStyle/>
        <a:p>
          <a:endParaRPr lang="ru-RU"/>
        </a:p>
      </dgm:t>
    </dgm:pt>
    <dgm:pt modelId="{1B965C41-1BE1-4DCE-8A15-4AABA88A2E7B}" type="sibTrans" cxnId="{91D8073D-90D8-435B-ACF6-B3858BF4222C}">
      <dgm:prSet/>
      <dgm:spPr/>
      <dgm:t>
        <a:bodyPr/>
        <a:lstStyle/>
        <a:p>
          <a:endParaRPr lang="ru-RU"/>
        </a:p>
      </dgm:t>
    </dgm:pt>
    <dgm:pt modelId="{C311A23A-E0A0-4F8F-894D-EA60D5B64EB2}">
      <dgm:prSet phldrT="[Текст]" custT="1"/>
      <dgm:spPr/>
      <dgm:t>
        <a:bodyPr/>
        <a:lstStyle/>
        <a:p>
          <a:r>
            <a:rPr lang="uk-UA" sz="2800" b="1" dirty="0">
              <a:solidFill>
                <a:schemeClr val="tx2"/>
              </a:solidFill>
            </a:rPr>
            <a:t>електроенергетика</a:t>
          </a:r>
          <a:endParaRPr lang="ru-RU" sz="2800" dirty="0">
            <a:solidFill>
              <a:schemeClr val="tx2"/>
            </a:solidFill>
          </a:endParaRPr>
        </a:p>
      </dgm:t>
    </dgm:pt>
    <dgm:pt modelId="{BB6D15B1-8BAF-4F04-92EE-D67B241CDE72}" type="parTrans" cxnId="{718BE733-A58B-4083-B278-6788C5BF102B}">
      <dgm:prSet/>
      <dgm:spPr/>
      <dgm:t>
        <a:bodyPr/>
        <a:lstStyle/>
        <a:p>
          <a:endParaRPr lang="ru-RU"/>
        </a:p>
      </dgm:t>
    </dgm:pt>
    <dgm:pt modelId="{F20C8F46-143F-4878-81B3-1F3C87ADC2BF}" type="sibTrans" cxnId="{718BE733-A58B-4083-B278-6788C5BF102B}">
      <dgm:prSet/>
      <dgm:spPr/>
      <dgm:t>
        <a:bodyPr/>
        <a:lstStyle/>
        <a:p>
          <a:endParaRPr lang="ru-RU"/>
        </a:p>
      </dgm:t>
    </dgm:pt>
    <dgm:pt modelId="{FCAD9C71-FE14-4292-B51B-F0E1D17BE372}">
      <dgm:prSet phldrT="[Текст]" custT="1"/>
      <dgm:spPr/>
      <dgm:t>
        <a:bodyPr/>
        <a:lstStyle/>
        <a:p>
          <a:r>
            <a:rPr lang="uk-UA" sz="2800" b="1">
              <a:solidFill>
                <a:schemeClr val="tx2"/>
              </a:solidFill>
            </a:rPr>
            <a:t>металургія</a:t>
          </a:r>
          <a:endParaRPr lang="ru-RU" sz="2800">
            <a:solidFill>
              <a:schemeClr val="tx2"/>
            </a:solidFill>
          </a:endParaRPr>
        </a:p>
      </dgm:t>
    </dgm:pt>
    <dgm:pt modelId="{383D099B-54D0-4B8D-AABB-7FC41C1D0B29}" type="parTrans" cxnId="{15C3F9BA-C622-44FD-BEE6-5E4DB397B5D6}">
      <dgm:prSet/>
      <dgm:spPr/>
      <dgm:t>
        <a:bodyPr/>
        <a:lstStyle/>
        <a:p>
          <a:endParaRPr lang="ru-RU"/>
        </a:p>
      </dgm:t>
    </dgm:pt>
    <dgm:pt modelId="{F0DD3C55-3802-4EC6-9DED-337EEEA9A24E}" type="sibTrans" cxnId="{15C3F9BA-C622-44FD-BEE6-5E4DB397B5D6}">
      <dgm:prSet/>
      <dgm:spPr/>
      <dgm:t>
        <a:bodyPr/>
        <a:lstStyle/>
        <a:p>
          <a:endParaRPr lang="ru-RU"/>
        </a:p>
      </dgm:t>
    </dgm:pt>
    <dgm:pt modelId="{A4141616-E103-4D04-A2DB-7F0C47C443ED}">
      <dgm:prSet phldrT="[Текст]"/>
      <dgm:spPr/>
      <dgm:t>
        <a:bodyPr/>
        <a:lstStyle/>
        <a:p>
          <a:r>
            <a:rPr lang="ru-RU"/>
            <a:t>2</a:t>
          </a:r>
        </a:p>
      </dgm:t>
    </dgm:pt>
    <dgm:pt modelId="{88B0E237-6559-48D3-A2B4-D6A5F926478A}" type="parTrans" cxnId="{E6C768E7-ADC6-4B74-83AB-A7961BFA4493}">
      <dgm:prSet/>
      <dgm:spPr/>
      <dgm:t>
        <a:bodyPr/>
        <a:lstStyle/>
        <a:p>
          <a:endParaRPr lang="ru-RU"/>
        </a:p>
      </dgm:t>
    </dgm:pt>
    <dgm:pt modelId="{755A74E8-BA54-4AA5-A0DE-3D7AA942CBBB}" type="sibTrans" cxnId="{E6C768E7-ADC6-4B74-83AB-A7961BFA4493}">
      <dgm:prSet/>
      <dgm:spPr/>
      <dgm:t>
        <a:bodyPr/>
        <a:lstStyle/>
        <a:p>
          <a:endParaRPr lang="ru-RU"/>
        </a:p>
      </dgm:t>
    </dgm:pt>
    <dgm:pt modelId="{807C758E-8199-4E46-9F96-952C0BE6E9EB}">
      <dgm:prSet phldrT="[Текст]"/>
      <dgm:spPr/>
      <dgm:t>
        <a:bodyPr/>
        <a:lstStyle/>
        <a:p>
          <a:endParaRPr lang="ru-RU" sz="1500"/>
        </a:p>
      </dgm:t>
    </dgm:pt>
    <dgm:pt modelId="{BDD1B119-AF5F-4A4B-85FD-26823E5EEDB2}" type="parTrans" cxnId="{70E97642-FABB-448E-AA4C-C41C3E0E0EC3}">
      <dgm:prSet/>
      <dgm:spPr/>
      <dgm:t>
        <a:bodyPr/>
        <a:lstStyle/>
        <a:p>
          <a:endParaRPr lang="ru-RU"/>
        </a:p>
      </dgm:t>
    </dgm:pt>
    <dgm:pt modelId="{9202C285-7011-4814-850A-BDD2F8CC68B1}" type="sibTrans" cxnId="{70E97642-FABB-448E-AA4C-C41C3E0E0EC3}">
      <dgm:prSet/>
      <dgm:spPr/>
      <dgm:t>
        <a:bodyPr/>
        <a:lstStyle/>
        <a:p>
          <a:endParaRPr lang="ru-RU"/>
        </a:p>
      </dgm:t>
    </dgm:pt>
    <dgm:pt modelId="{D242258D-4267-4FE4-BBB0-84F436585E9F}">
      <dgm:prSet phldrT="[Текст]" custT="1"/>
      <dgm:spPr/>
      <dgm:t>
        <a:bodyPr/>
        <a:lstStyle/>
        <a:p>
          <a:r>
            <a:rPr lang="uk-UA" sz="3200" b="1" dirty="0">
              <a:solidFill>
                <a:schemeClr val="tx2"/>
              </a:solidFill>
            </a:rPr>
            <a:t>сільське господарство</a:t>
          </a:r>
          <a:endParaRPr lang="ru-RU" sz="3200" dirty="0">
            <a:solidFill>
              <a:schemeClr val="tx2"/>
            </a:solidFill>
          </a:endParaRPr>
        </a:p>
      </dgm:t>
    </dgm:pt>
    <dgm:pt modelId="{D9B511C5-833B-4084-B04D-146DD704B8CC}" type="parTrans" cxnId="{DBB24513-0F49-4DE1-8E6A-59743A059812}">
      <dgm:prSet/>
      <dgm:spPr/>
      <dgm:t>
        <a:bodyPr/>
        <a:lstStyle/>
        <a:p>
          <a:endParaRPr lang="ru-RU"/>
        </a:p>
      </dgm:t>
    </dgm:pt>
    <dgm:pt modelId="{CF7AE99D-EBBB-4D78-A42A-8C471C1AD743}" type="sibTrans" cxnId="{DBB24513-0F49-4DE1-8E6A-59743A059812}">
      <dgm:prSet/>
      <dgm:spPr/>
      <dgm:t>
        <a:bodyPr/>
        <a:lstStyle/>
        <a:p>
          <a:endParaRPr lang="ru-RU"/>
        </a:p>
      </dgm:t>
    </dgm:pt>
    <dgm:pt modelId="{8748ADEA-91E4-43C2-96CD-0C67F6E3841C}">
      <dgm:prSet phldrT="[Текст]"/>
      <dgm:spPr/>
      <dgm:t>
        <a:bodyPr/>
        <a:lstStyle/>
        <a:p>
          <a:r>
            <a:rPr lang="ru-RU"/>
            <a:t>3</a:t>
          </a:r>
        </a:p>
      </dgm:t>
    </dgm:pt>
    <dgm:pt modelId="{A0C1CD7D-D2D6-4E37-A78C-A48E03BC3F30}" type="parTrans" cxnId="{F42A4820-9650-4C9D-9923-6B0FED3E3C1E}">
      <dgm:prSet/>
      <dgm:spPr/>
      <dgm:t>
        <a:bodyPr/>
        <a:lstStyle/>
        <a:p>
          <a:endParaRPr lang="ru-RU"/>
        </a:p>
      </dgm:t>
    </dgm:pt>
    <dgm:pt modelId="{AB0386FA-9993-4241-AE9E-D4CAF6AC2822}" type="sibTrans" cxnId="{F42A4820-9650-4C9D-9923-6B0FED3E3C1E}">
      <dgm:prSet/>
      <dgm:spPr/>
      <dgm:t>
        <a:bodyPr/>
        <a:lstStyle/>
        <a:p>
          <a:endParaRPr lang="ru-RU"/>
        </a:p>
      </dgm:t>
    </dgm:pt>
    <dgm:pt modelId="{779C9B15-5E57-4E7E-B2D0-5ABB9F47DDC8}">
      <dgm:prSet phldrT="[Текст]" custT="1"/>
      <dgm:spPr/>
      <dgm:t>
        <a:bodyPr/>
        <a:lstStyle/>
        <a:p>
          <a:r>
            <a:rPr lang="uk-UA" sz="2800" b="1" dirty="0">
              <a:solidFill>
                <a:schemeClr val="tx2"/>
              </a:solidFill>
            </a:rPr>
            <a:t>комунальне господарство</a:t>
          </a:r>
          <a:endParaRPr lang="ru-RU" sz="2800" dirty="0">
            <a:solidFill>
              <a:schemeClr val="tx2"/>
            </a:solidFill>
          </a:endParaRPr>
        </a:p>
      </dgm:t>
    </dgm:pt>
    <dgm:pt modelId="{D1A7CEC2-510E-4394-8860-5C911B1A1870}" type="parTrans" cxnId="{932B07FC-D7B5-4128-A735-6D90616A4F18}">
      <dgm:prSet/>
      <dgm:spPr/>
      <dgm:t>
        <a:bodyPr/>
        <a:lstStyle/>
        <a:p>
          <a:endParaRPr lang="ru-RU"/>
        </a:p>
      </dgm:t>
    </dgm:pt>
    <dgm:pt modelId="{DF6381E8-0C80-428C-9F96-A3E3412C8A68}" type="sibTrans" cxnId="{932B07FC-D7B5-4128-A735-6D90616A4F18}">
      <dgm:prSet/>
      <dgm:spPr/>
      <dgm:t>
        <a:bodyPr/>
        <a:lstStyle/>
        <a:p>
          <a:endParaRPr lang="ru-RU"/>
        </a:p>
      </dgm:t>
    </dgm:pt>
    <dgm:pt modelId="{950F43E0-D094-4509-87A1-F67F3E3A116A}">
      <dgm:prSet phldrT="[Текст]" custT="1"/>
      <dgm:spPr/>
      <dgm:t>
        <a:bodyPr/>
        <a:lstStyle/>
        <a:p>
          <a:r>
            <a:rPr lang="uk-UA" sz="2800" b="1" dirty="0">
              <a:solidFill>
                <a:schemeClr val="tx2"/>
              </a:solidFill>
            </a:rPr>
            <a:t>хімічна промисловість</a:t>
          </a:r>
          <a:endParaRPr lang="ru-RU" sz="2800" dirty="0">
            <a:solidFill>
              <a:schemeClr val="tx2"/>
            </a:solidFill>
          </a:endParaRPr>
        </a:p>
      </dgm:t>
    </dgm:pt>
    <dgm:pt modelId="{7816624D-D729-4E4C-B5AF-F42DAC0D3BAF}" type="parTrans" cxnId="{19A34023-49F3-4B67-8F9A-A3E72D1BAF03}">
      <dgm:prSet/>
      <dgm:spPr/>
      <dgm:t>
        <a:bodyPr/>
        <a:lstStyle/>
        <a:p>
          <a:endParaRPr lang="ru-RU"/>
        </a:p>
      </dgm:t>
    </dgm:pt>
    <dgm:pt modelId="{D5A5E39F-A20B-489B-8497-E1657456DCB8}" type="sibTrans" cxnId="{19A34023-49F3-4B67-8F9A-A3E72D1BAF03}">
      <dgm:prSet/>
      <dgm:spPr/>
      <dgm:t>
        <a:bodyPr/>
        <a:lstStyle/>
        <a:p>
          <a:endParaRPr lang="ru-RU"/>
        </a:p>
      </dgm:t>
    </dgm:pt>
    <dgm:pt modelId="{7CE3E78B-0B12-4F68-AA8D-B9455FF43636}" type="pres">
      <dgm:prSet presAssocID="{72E4B108-FC10-4DF2-811E-AA2E7D25A65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B04236-90AC-4C53-A617-3FCC84D283B7}" type="pres">
      <dgm:prSet presAssocID="{0D09EFE4-5285-422B-ABED-9A0B17A4BC12}" presName="linNode" presStyleCnt="0"/>
      <dgm:spPr/>
    </dgm:pt>
    <dgm:pt modelId="{10D4388A-C64D-4537-AB99-902E11CF3677}" type="pres">
      <dgm:prSet presAssocID="{0D09EFE4-5285-422B-ABED-9A0B17A4BC12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95D4C-A9C5-444D-B85D-DE87F1B71BBA}" type="pres">
      <dgm:prSet presAssocID="{0D09EFE4-5285-422B-ABED-9A0B17A4BC12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15094-A445-4AA1-8EF5-BD105468C8CD}" type="pres">
      <dgm:prSet presAssocID="{1B965C41-1BE1-4DCE-8A15-4AABA88A2E7B}" presName="spacing" presStyleCnt="0"/>
      <dgm:spPr/>
    </dgm:pt>
    <dgm:pt modelId="{013408D7-C6EF-4165-A135-39EBB6724A0E}" type="pres">
      <dgm:prSet presAssocID="{A4141616-E103-4D04-A2DB-7F0C47C443ED}" presName="linNode" presStyleCnt="0"/>
      <dgm:spPr/>
    </dgm:pt>
    <dgm:pt modelId="{7A469195-E8D2-4DD2-87C4-7B0C022DFFE8}" type="pres">
      <dgm:prSet presAssocID="{A4141616-E103-4D04-A2DB-7F0C47C443ED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AC84E-D10E-4238-A98E-865DFEC28E87}" type="pres">
      <dgm:prSet presAssocID="{A4141616-E103-4D04-A2DB-7F0C47C443ED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E9080-65F0-4093-8436-95317F20C197}" type="pres">
      <dgm:prSet presAssocID="{755A74E8-BA54-4AA5-A0DE-3D7AA942CBBB}" presName="spacing" presStyleCnt="0"/>
      <dgm:spPr/>
    </dgm:pt>
    <dgm:pt modelId="{E2D5761E-B5CF-4CC6-9C8F-EFD899470E71}" type="pres">
      <dgm:prSet presAssocID="{8748ADEA-91E4-43C2-96CD-0C67F6E3841C}" presName="linNode" presStyleCnt="0"/>
      <dgm:spPr/>
    </dgm:pt>
    <dgm:pt modelId="{E4FDF99E-6F74-464C-887E-DF9EDF684BF7}" type="pres">
      <dgm:prSet presAssocID="{8748ADEA-91E4-43C2-96CD-0C67F6E3841C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EB61A-2D2F-4001-AE27-A33225E03901}" type="pres">
      <dgm:prSet presAssocID="{8748ADEA-91E4-43C2-96CD-0C67F6E3841C}" presName="childShp" presStyleLbl="bgAccFollowNode1" presStyleIdx="2" presStyleCnt="3" custLinFactNeighborX="2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46B257-4C23-4AF8-9F4E-8D6C27A6321B}" type="presOf" srcId="{FCAD9C71-FE14-4292-B51B-F0E1D17BE372}" destId="{30C95D4C-A9C5-444D-B85D-DE87F1B71BBA}" srcOrd="0" destOrd="1" presId="urn:microsoft.com/office/officeart/2005/8/layout/vList6"/>
    <dgm:cxn modelId="{F42A4820-9650-4C9D-9923-6B0FED3E3C1E}" srcId="{72E4B108-FC10-4DF2-811E-AA2E7D25A651}" destId="{8748ADEA-91E4-43C2-96CD-0C67F6E3841C}" srcOrd="2" destOrd="0" parTransId="{A0C1CD7D-D2D6-4E37-A78C-A48E03BC3F30}" sibTransId="{AB0386FA-9993-4241-AE9E-D4CAF6AC2822}"/>
    <dgm:cxn modelId="{47FA92A2-C249-467C-97C3-B3CD505C1D3B}" type="presOf" srcId="{807C758E-8199-4E46-9F96-952C0BE6E9EB}" destId="{EE8AC84E-D10E-4238-A98E-865DFEC28E87}" srcOrd="0" destOrd="0" presId="urn:microsoft.com/office/officeart/2005/8/layout/vList6"/>
    <dgm:cxn modelId="{15C3F9BA-C622-44FD-BEE6-5E4DB397B5D6}" srcId="{0D09EFE4-5285-422B-ABED-9A0B17A4BC12}" destId="{FCAD9C71-FE14-4292-B51B-F0E1D17BE372}" srcOrd="1" destOrd="0" parTransId="{383D099B-54D0-4B8D-AABB-7FC41C1D0B29}" sibTransId="{F0DD3C55-3802-4EC6-9DED-337EEEA9A24E}"/>
    <dgm:cxn modelId="{932B07FC-D7B5-4128-A735-6D90616A4F18}" srcId="{8748ADEA-91E4-43C2-96CD-0C67F6E3841C}" destId="{779C9B15-5E57-4E7E-B2D0-5ABB9F47DDC8}" srcOrd="0" destOrd="0" parTransId="{D1A7CEC2-510E-4394-8860-5C911B1A1870}" sibTransId="{DF6381E8-0C80-428C-9F96-A3E3412C8A68}"/>
    <dgm:cxn modelId="{E6C768E7-ADC6-4B74-83AB-A7961BFA4493}" srcId="{72E4B108-FC10-4DF2-811E-AA2E7D25A651}" destId="{A4141616-E103-4D04-A2DB-7F0C47C443ED}" srcOrd="1" destOrd="0" parTransId="{88B0E237-6559-48D3-A2B4-D6A5F926478A}" sibTransId="{755A74E8-BA54-4AA5-A0DE-3D7AA942CBBB}"/>
    <dgm:cxn modelId="{69C5E924-0D65-452A-A55D-3C9F77A7C1D9}" type="presOf" srcId="{950F43E0-D094-4509-87A1-F67F3E3A116A}" destId="{30C95D4C-A9C5-444D-B85D-DE87F1B71BBA}" srcOrd="0" destOrd="2" presId="urn:microsoft.com/office/officeart/2005/8/layout/vList6"/>
    <dgm:cxn modelId="{A6480FFD-775B-4F2B-8E1A-685D740293F7}" type="presOf" srcId="{C311A23A-E0A0-4F8F-894D-EA60D5B64EB2}" destId="{30C95D4C-A9C5-444D-B85D-DE87F1B71BBA}" srcOrd="0" destOrd="0" presId="urn:microsoft.com/office/officeart/2005/8/layout/vList6"/>
    <dgm:cxn modelId="{403A0CF2-EB1E-4E7A-95F1-D69177B2F2B2}" type="presOf" srcId="{8748ADEA-91E4-43C2-96CD-0C67F6E3841C}" destId="{E4FDF99E-6F74-464C-887E-DF9EDF684BF7}" srcOrd="0" destOrd="0" presId="urn:microsoft.com/office/officeart/2005/8/layout/vList6"/>
    <dgm:cxn modelId="{70E97642-FABB-448E-AA4C-C41C3E0E0EC3}" srcId="{A4141616-E103-4D04-A2DB-7F0C47C443ED}" destId="{807C758E-8199-4E46-9F96-952C0BE6E9EB}" srcOrd="0" destOrd="0" parTransId="{BDD1B119-AF5F-4A4B-85FD-26823E5EEDB2}" sibTransId="{9202C285-7011-4814-850A-BDD2F8CC68B1}"/>
    <dgm:cxn modelId="{91D8073D-90D8-435B-ACF6-B3858BF4222C}" srcId="{72E4B108-FC10-4DF2-811E-AA2E7D25A651}" destId="{0D09EFE4-5285-422B-ABED-9A0B17A4BC12}" srcOrd="0" destOrd="0" parTransId="{94BB200E-B380-4AD3-AF5B-99769FA0F02A}" sibTransId="{1B965C41-1BE1-4DCE-8A15-4AABA88A2E7B}"/>
    <dgm:cxn modelId="{706F52FE-3D4B-4254-801F-E8FFBC59D3CA}" type="presOf" srcId="{779C9B15-5E57-4E7E-B2D0-5ABB9F47DDC8}" destId="{927EB61A-2D2F-4001-AE27-A33225E03901}" srcOrd="0" destOrd="0" presId="urn:microsoft.com/office/officeart/2005/8/layout/vList6"/>
    <dgm:cxn modelId="{16ECC34D-D4DD-40DD-AC70-4D14FB60762D}" type="presOf" srcId="{72E4B108-FC10-4DF2-811E-AA2E7D25A651}" destId="{7CE3E78B-0B12-4F68-AA8D-B9455FF43636}" srcOrd="0" destOrd="0" presId="urn:microsoft.com/office/officeart/2005/8/layout/vList6"/>
    <dgm:cxn modelId="{718BE733-A58B-4083-B278-6788C5BF102B}" srcId="{0D09EFE4-5285-422B-ABED-9A0B17A4BC12}" destId="{C311A23A-E0A0-4F8F-894D-EA60D5B64EB2}" srcOrd="0" destOrd="0" parTransId="{BB6D15B1-8BAF-4F04-92EE-D67B241CDE72}" sibTransId="{F20C8F46-143F-4878-81B3-1F3C87ADC2BF}"/>
    <dgm:cxn modelId="{BDAAC74A-9715-4F83-91CD-197939536C73}" type="presOf" srcId="{A4141616-E103-4D04-A2DB-7F0C47C443ED}" destId="{7A469195-E8D2-4DD2-87C4-7B0C022DFFE8}" srcOrd="0" destOrd="0" presId="urn:microsoft.com/office/officeart/2005/8/layout/vList6"/>
    <dgm:cxn modelId="{19A34023-49F3-4B67-8F9A-A3E72D1BAF03}" srcId="{0D09EFE4-5285-422B-ABED-9A0B17A4BC12}" destId="{950F43E0-D094-4509-87A1-F67F3E3A116A}" srcOrd="2" destOrd="0" parTransId="{7816624D-D729-4E4C-B5AF-F42DAC0D3BAF}" sibTransId="{D5A5E39F-A20B-489B-8497-E1657456DCB8}"/>
    <dgm:cxn modelId="{DBB24513-0F49-4DE1-8E6A-59743A059812}" srcId="{A4141616-E103-4D04-A2DB-7F0C47C443ED}" destId="{D242258D-4267-4FE4-BBB0-84F436585E9F}" srcOrd="1" destOrd="0" parTransId="{D9B511C5-833B-4084-B04D-146DD704B8CC}" sibTransId="{CF7AE99D-EBBB-4D78-A42A-8C471C1AD743}"/>
    <dgm:cxn modelId="{20C36984-A782-45DF-B7F9-D4551C76FCEE}" type="presOf" srcId="{0D09EFE4-5285-422B-ABED-9A0B17A4BC12}" destId="{10D4388A-C64D-4537-AB99-902E11CF3677}" srcOrd="0" destOrd="0" presId="urn:microsoft.com/office/officeart/2005/8/layout/vList6"/>
    <dgm:cxn modelId="{FBA218A4-2F2D-4090-9174-0BDD641D9BB7}" type="presOf" srcId="{D242258D-4267-4FE4-BBB0-84F436585E9F}" destId="{EE8AC84E-D10E-4238-A98E-865DFEC28E87}" srcOrd="0" destOrd="1" presId="urn:microsoft.com/office/officeart/2005/8/layout/vList6"/>
    <dgm:cxn modelId="{FA21A924-3E40-4E6C-89C0-83F38817554B}" type="presParOf" srcId="{7CE3E78B-0B12-4F68-AA8D-B9455FF43636}" destId="{E0B04236-90AC-4C53-A617-3FCC84D283B7}" srcOrd="0" destOrd="0" presId="urn:microsoft.com/office/officeart/2005/8/layout/vList6"/>
    <dgm:cxn modelId="{2A73D6F7-0B5E-4E6C-8C98-CE68E2BF3B5C}" type="presParOf" srcId="{E0B04236-90AC-4C53-A617-3FCC84D283B7}" destId="{10D4388A-C64D-4537-AB99-902E11CF3677}" srcOrd="0" destOrd="0" presId="urn:microsoft.com/office/officeart/2005/8/layout/vList6"/>
    <dgm:cxn modelId="{F46BA962-5D3C-4ABD-A33D-2F9A9D64C2B1}" type="presParOf" srcId="{E0B04236-90AC-4C53-A617-3FCC84D283B7}" destId="{30C95D4C-A9C5-444D-B85D-DE87F1B71BBA}" srcOrd="1" destOrd="0" presId="urn:microsoft.com/office/officeart/2005/8/layout/vList6"/>
    <dgm:cxn modelId="{4AED1C88-9B31-49EA-9A9C-C48058775F66}" type="presParOf" srcId="{7CE3E78B-0B12-4F68-AA8D-B9455FF43636}" destId="{5B715094-A445-4AA1-8EF5-BD105468C8CD}" srcOrd="1" destOrd="0" presId="urn:microsoft.com/office/officeart/2005/8/layout/vList6"/>
    <dgm:cxn modelId="{A424AA41-6BB8-4775-A6A0-60B7A9682859}" type="presParOf" srcId="{7CE3E78B-0B12-4F68-AA8D-B9455FF43636}" destId="{013408D7-C6EF-4165-A135-39EBB6724A0E}" srcOrd="2" destOrd="0" presId="urn:microsoft.com/office/officeart/2005/8/layout/vList6"/>
    <dgm:cxn modelId="{041FC415-6006-4E6C-91A3-59725F95C63B}" type="presParOf" srcId="{013408D7-C6EF-4165-A135-39EBB6724A0E}" destId="{7A469195-E8D2-4DD2-87C4-7B0C022DFFE8}" srcOrd="0" destOrd="0" presId="urn:microsoft.com/office/officeart/2005/8/layout/vList6"/>
    <dgm:cxn modelId="{81A2E1D5-9F49-464B-999A-AD6A88D66FFA}" type="presParOf" srcId="{013408D7-C6EF-4165-A135-39EBB6724A0E}" destId="{EE8AC84E-D10E-4238-A98E-865DFEC28E87}" srcOrd="1" destOrd="0" presId="urn:microsoft.com/office/officeart/2005/8/layout/vList6"/>
    <dgm:cxn modelId="{39D289BB-17EC-461A-9761-BC763AC704CC}" type="presParOf" srcId="{7CE3E78B-0B12-4F68-AA8D-B9455FF43636}" destId="{F7EE9080-65F0-4093-8436-95317F20C197}" srcOrd="3" destOrd="0" presId="urn:microsoft.com/office/officeart/2005/8/layout/vList6"/>
    <dgm:cxn modelId="{D8E2A5B4-DC68-4F44-A2E7-E90DB87461A8}" type="presParOf" srcId="{7CE3E78B-0B12-4F68-AA8D-B9455FF43636}" destId="{E2D5761E-B5CF-4CC6-9C8F-EFD899470E71}" srcOrd="4" destOrd="0" presId="urn:microsoft.com/office/officeart/2005/8/layout/vList6"/>
    <dgm:cxn modelId="{992089EC-4BF7-4BAB-8EC7-F394058A2770}" type="presParOf" srcId="{E2D5761E-B5CF-4CC6-9C8F-EFD899470E71}" destId="{E4FDF99E-6F74-464C-887E-DF9EDF684BF7}" srcOrd="0" destOrd="0" presId="urn:microsoft.com/office/officeart/2005/8/layout/vList6"/>
    <dgm:cxn modelId="{7CB39E63-ADD8-4DBB-8833-6CF1B0D7FA03}" type="presParOf" srcId="{E2D5761E-B5CF-4CC6-9C8F-EFD899470E71}" destId="{927EB61A-2D2F-4001-AE27-A33225E039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664479-1DEB-420D-9D8D-DC4BD6F53615}">
      <dsp:nvSpPr>
        <dsp:cNvPr id="0" name=""/>
        <dsp:cNvSpPr/>
      </dsp:nvSpPr>
      <dsp:spPr>
        <a:xfrm>
          <a:off x="0" y="468999"/>
          <a:ext cx="741682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6E4BE-102F-4B37-A299-959D00C5873A}">
      <dsp:nvSpPr>
        <dsp:cNvPr id="0" name=""/>
        <dsp:cNvSpPr/>
      </dsp:nvSpPr>
      <dsp:spPr>
        <a:xfrm>
          <a:off x="370841" y="18367"/>
          <a:ext cx="5191776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</a:rPr>
            <a:t> географічне положення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70841" y="18367"/>
        <a:ext cx="5191776" cy="826560"/>
      </dsp:txXfrm>
    </dsp:sp>
    <dsp:sp modelId="{9F4FB017-B876-4C5B-BC2C-DAF70182018D}">
      <dsp:nvSpPr>
        <dsp:cNvPr id="0" name=""/>
        <dsp:cNvSpPr/>
      </dsp:nvSpPr>
      <dsp:spPr>
        <a:xfrm>
          <a:off x="0" y="1721519"/>
          <a:ext cx="741682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55D73-BD6F-48AE-89F5-6161CD0648D8}">
      <dsp:nvSpPr>
        <dsp:cNvPr id="0" name=""/>
        <dsp:cNvSpPr/>
      </dsp:nvSpPr>
      <dsp:spPr>
        <a:xfrm>
          <a:off x="370841" y="1325799"/>
          <a:ext cx="5191776" cy="826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</a:rPr>
            <a:t>розміщення ресурсного потенціалу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70841" y="1325799"/>
        <a:ext cx="5191776" cy="826560"/>
      </dsp:txXfrm>
    </dsp:sp>
    <dsp:sp modelId="{BAE699B2-FA65-4282-8E3B-6CE4BBA10762}">
      <dsp:nvSpPr>
        <dsp:cNvPr id="0" name=""/>
        <dsp:cNvSpPr/>
      </dsp:nvSpPr>
      <dsp:spPr>
        <a:xfrm>
          <a:off x="0" y="2995988"/>
          <a:ext cx="741682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C9C1E-AC21-4181-AC03-BF4458A8898C}">
      <dsp:nvSpPr>
        <dsp:cNvPr id="0" name=""/>
        <dsp:cNvSpPr/>
      </dsp:nvSpPr>
      <dsp:spPr>
        <a:xfrm>
          <a:off x="370841" y="2595880"/>
          <a:ext cx="5191776" cy="826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</a:rPr>
            <a:t>кліматичні умови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70841" y="2595880"/>
        <a:ext cx="5191776" cy="826560"/>
      </dsp:txXfrm>
    </dsp:sp>
    <dsp:sp modelId="{57FDBF8E-FD35-4578-94F3-3FD4A98C3FFF}">
      <dsp:nvSpPr>
        <dsp:cNvPr id="0" name=""/>
        <dsp:cNvSpPr/>
      </dsp:nvSpPr>
      <dsp:spPr>
        <a:xfrm>
          <a:off x="0" y="4279240"/>
          <a:ext cx="741682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EFEA1-1D0C-4B7B-BD61-A25437887018}">
      <dsp:nvSpPr>
        <dsp:cNvPr id="0" name=""/>
        <dsp:cNvSpPr/>
      </dsp:nvSpPr>
      <dsp:spPr>
        <a:xfrm>
          <a:off x="386101" y="3865960"/>
          <a:ext cx="5191776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</a:rPr>
            <a:t>особливості рельєфу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86101" y="3865960"/>
        <a:ext cx="5191776" cy="8265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DF75AB-16CD-477E-A0B1-353568A46BD5}">
      <dsp:nvSpPr>
        <dsp:cNvPr id="0" name=""/>
        <dsp:cNvSpPr/>
      </dsp:nvSpPr>
      <dsp:spPr>
        <a:xfrm>
          <a:off x="6811916" y="3784892"/>
          <a:ext cx="91440" cy="6773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73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EA4C8-91BB-4CF7-AE01-15D7F02A5997}">
      <dsp:nvSpPr>
        <dsp:cNvPr id="0" name=""/>
        <dsp:cNvSpPr/>
      </dsp:nvSpPr>
      <dsp:spPr>
        <a:xfrm>
          <a:off x="4011070" y="1628618"/>
          <a:ext cx="2846565" cy="677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596"/>
              </a:lnTo>
              <a:lnTo>
                <a:pt x="2846565" y="461596"/>
              </a:lnTo>
              <a:lnTo>
                <a:pt x="2846565" y="6773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7DCD0-079B-458F-A8C7-2E31CFEFEDFA}">
      <dsp:nvSpPr>
        <dsp:cNvPr id="0" name=""/>
        <dsp:cNvSpPr/>
      </dsp:nvSpPr>
      <dsp:spPr>
        <a:xfrm>
          <a:off x="3965350" y="3784892"/>
          <a:ext cx="91440" cy="6773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73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EB645-DFB3-4398-8632-E8810DEF00E6}">
      <dsp:nvSpPr>
        <dsp:cNvPr id="0" name=""/>
        <dsp:cNvSpPr/>
      </dsp:nvSpPr>
      <dsp:spPr>
        <a:xfrm>
          <a:off x="3965350" y="1628618"/>
          <a:ext cx="91440" cy="6773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73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41B97-A414-4BFE-ADC5-26A037313859}">
      <dsp:nvSpPr>
        <dsp:cNvPr id="0" name=""/>
        <dsp:cNvSpPr/>
      </dsp:nvSpPr>
      <dsp:spPr>
        <a:xfrm>
          <a:off x="1118784" y="3784892"/>
          <a:ext cx="91440" cy="6773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73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32A9E-99AA-4877-B183-47FB524EC60D}">
      <dsp:nvSpPr>
        <dsp:cNvPr id="0" name=""/>
        <dsp:cNvSpPr/>
      </dsp:nvSpPr>
      <dsp:spPr>
        <a:xfrm>
          <a:off x="1164504" y="1628618"/>
          <a:ext cx="2846565" cy="677353"/>
        </a:xfrm>
        <a:custGeom>
          <a:avLst/>
          <a:gdLst/>
          <a:ahLst/>
          <a:cxnLst/>
          <a:rect l="0" t="0" r="0" b="0"/>
          <a:pathLst>
            <a:path>
              <a:moveTo>
                <a:pt x="2846565" y="0"/>
              </a:moveTo>
              <a:lnTo>
                <a:pt x="2846565" y="461596"/>
              </a:lnTo>
              <a:lnTo>
                <a:pt x="0" y="461596"/>
              </a:lnTo>
              <a:lnTo>
                <a:pt x="0" y="6773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C7A41-4FEB-4DB5-9229-990CE3220492}">
      <dsp:nvSpPr>
        <dsp:cNvPr id="0" name=""/>
        <dsp:cNvSpPr/>
      </dsp:nvSpPr>
      <dsp:spPr>
        <a:xfrm>
          <a:off x="2846565" y="149698"/>
          <a:ext cx="2329008" cy="1478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7D4A0-9C29-47D0-A620-A951F6286B3A}">
      <dsp:nvSpPr>
        <dsp:cNvPr id="0" name=""/>
        <dsp:cNvSpPr/>
      </dsp:nvSpPr>
      <dsp:spPr>
        <a:xfrm>
          <a:off x="3105344" y="395538"/>
          <a:ext cx="2329008" cy="1478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noProof="0" dirty="0" smtClean="0">
              <a:solidFill>
                <a:schemeClr val="accent6">
                  <a:lumMod val="50000"/>
                </a:schemeClr>
              </a:solidFill>
            </a:rPr>
            <a:t>Природні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noProof="0" dirty="0" smtClean="0">
              <a:solidFill>
                <a:schemeClr val="accent6">
                  <a:lumMod val="50000"/>
                </a:schemeClr>
              </a:solidFill>
            </a:rPr>
            <a:t>ресурси </a:t>
          </a:r>
          <a:endParaRPr lang="uk-UA" sz="19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3105344" y="395538"/>
        <a:ext cx="2329008" cy="1478920"/>
      </dsp:txXfrm>
    </dsp:sp>
    <dsp:sp modelId="{325831DD-C383-44BD-8AB9-4A656483251B}">
      <dsp:nvSpPr>
        <dsp:cNvPr id="0" name=""/>
        <dsp:cNvSpPr/>
      </dsp:nvSpPr>
      <dsp:spPr>
        <a:xfrm>
          <a:off x="0" y="2305971"/>
          <a:ext cx="2329008" cy="1478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771DC-9F50-41DE-A761-386C6C3CD2D7}">
      <dsp:nvSpPr>
        <dsp:cNvPr id="0" name=""/>
        <dsp:cNvSpPr/>
      </dsp:nvSpPr>
      <dsp:spPr>
        <a:xfrm>
          <a:off x="258778" y="2551811"/>
          <a:ext cx="2329008" cy="1478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/>
            <a:t>невичерпні</a:t>
          </a:r>
          <a:endParaRPr lang="ru-RU" sz="1900" kern="1200"/>
        </a:p>
      </dsp:txBody>
      <dsp:txXfrm>
        <a:off x="258778" y="2551811"/>
        <a:ext cx="2329008" cy="1478920"/>
      </dsp:txXfrm>
    </dsp:sp>
    <dsp:sp modelId="{6DE52BC7-F1EF-4101-9E67-72C6D1FDD1D4}">
      <dsp:nvSpPr>
        <dsp:cNvPr id="0" name=""/>
        <dsp:cNvSpPr/>
      </dsp:nvSpPr>
      <dsp:spPr>
        <a:xfrm>
          <a:off x="0" y="4462245"/>
          <a:ext cx="2329008" cy="1478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5BDF3-808F-4788-B58A-72F275918595}">
      <dsp:nvSpPr>
        <dsp:cNvPr id="0" name=""/>
        <dsp:cNvSpPr/>
      </dsp:nvSpPr>
      <dsp:spPr>
        <a:xfrm>
          <a:off x="258778" y="4708085"/>
          <a:ext cx="2329008" cy="1478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/>
            <a:t>сонячна радіація, енергія води, вітру </a:t>
          </a:r>
          <a:endParaRPr lang="ru-RU" sz="1900" kern="1200"/>
        </a:p>
      </dsp:txBody>
      <dsp:txXfrm>
        <a:off x="258778" y="4708085"/>
        <a:ext cx="2329008" cy="1478920"/>
      </dsp:txXfrm>
    </dsp:sp>
    <dsp:sp modelId="{AA8A4A2F-B5D9-4809-9426-B253234960F7}">
      <dsp:nvSpPr>
        <dsp:cNvPr id="0" name=""/>
        <dsp:cNvSpPr/>
      </dsp:nvSpPr>
      <dsp:spPr>
        <a:xfrm>
          <a:off x="2846565" y="2305971"/>
          <a:ext cx="2329008" cy="1478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6EA1F-006E-4867-8F4F-C2C7574B828E}">
      <dsp:nvSpPr>
        <dsp:cNvPr id="0" name=""/>
        <dsp:cNvSpPr/>
      </dsp:nvSpPr>
      <dsp:spPr>
        <a:xfrm>
          <a:off x="3105344" y="2551811"/>
          <a:ext cx="2329008" cy="1478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/>
            <a:t>вичерпні відновлювані</a:t>
          </a:r>
          <a:endParaRPr lang="ru-RU" sz="1900" kern="1200"/>
        </a:p>
      </dsp:txBody>
      <dsp:txXfrm>
        <a:off x="3105344" y="2551811"/>
        <a:ext cx="2329008" cy="1478920"/>
      </dsp:txXfrm>
    </dsp:sp>
    <dsp:sp modelId="{27ADB9E6-C7FC-44A4-9A44-A4F6342A72A4}">
      <dsp:nvSpPr>
        <dsp:cNvPr id="0" name=""/>
        <dsp:cNvSpPr/>
      </dsp:nvSpPr>
      <dsp:spPr>
        <a:xfrm>
          <a:off x="2846565" y="4462245"/>
          <a:ext cx="2329008" cy="1478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2E8ED-FEE0-4823-81FE-02F67364C93B}">
      <dsp:nvSpPr>
        <dsp:cNvPr id="0" name=""/>
        <dsp:cNvSpPr/>
      </dsp:nvSpPr>
      <dsp:spPr>
        <a:xfrm>
          <a:off x="3105344" y="4708085"/>
          <a:ext cx="2329008" cy="1478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/>
            <a:t>ґрунтовий покрив, водні ресурси, лікувальні грязі, рослинне паливо </a:t>
          </a:r>
          <a:endParaRPr lang="ru-RU" sz="1900" kern="1200"/>
        </a:p>
      </dsp:txBody>
      <dsp:txXfrm>
        <a:off x="3105344" y="4708085"/>
        <a:ext cx="2329008" cy="1478920"/>
      </dsp:txXfrm>
    </dsp:sp>
    <dsp:sp modelId="{F15BEC8C-8491-4A8F-B922-6BAE03AA88C9}">
      <dsp:nvSpPr>
        <dsp:cNvPr id="0" name=""/>
        <dsp:cNvSpPr/>
      </dsp:nvSpPr>
      <dsp:spPr>
        <a:xfrm>
          <a:off x="5693131" y="2305971"/>
          <a:ext cx="2329008" cy="1478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A8391-EFC2-4AEB-A034-4FA26970F491}">
      <dsp:nvSpPr>
        <dsp:cNvPr id="0" name=""/>
        <dsp:cNvSpPr/>
      </dsp:nvSpPr>
      <dsp:spPr>
        <a:xfrm>
          <a:off x="5951910" y="2551811"/>
          <a:ext cx="2329008" cy="1478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/>
            <a:t>вичерпні невідновлювані</a:t>
          </a:r>
          <a:endParaRPr lang="ru-RU" sz="1900" kern="1200"/>
        </a:p>
      </dsp:txBody>
      <dsp:txXfrm>
        <a:off x="5951910" y="2551811"/>
        <a:ext cx="2329008" cy="1478920"/>
      </dsp:txXfrm>
    </dsp:sp>
    <dsp:sp modelId="{18902ED4-F454-4946-9F07-AF64265AAAA9}">
      <dsp:nvSpPr>
        <dsp:cNvPr id="0" name=""/>
        <dsp:cNvSpPr/>
      </dsp:nvSpPr>
      <dsp:spPr>
        <a:xfrm>
          <a:off x="5693131" y="4462245"/>
          <a:ext cx="2329008" cy="1478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18B3C-4620-49E7-82CA-8B3F3CDF838E}">
      <dsp:nvSpPr>
        <dsp:cNvPr id="0" name=""/>
        <dsp:cNvSpPr/>
      </dsp:nvSpPr>
      <dsp:spPr>
        <a:xfrm>
          <a:off x="5951910" y="4708085"/>
          <a:ext cx="2329008" cy="1478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/>
            <a:t>мінеральна сировина, природні будівельні матеріали</a:t>
          </a:r>
          <a:endParaRPr lang="ru-RU" sz="1900" kern="1200"/>
        </a:p>
      </dsp:txBody>
      <dsp:txXfrm>
        <a:off x="5951910" y="4708085"/>
        <a:ext cx="2329008" cy="14789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A4C130-36C0-4173-B01E-9F1A537D63E9}">
      <dsp:nvSpPr>
        <dsp:cNvPr id="0" name=""/>
        <dsp:cNvSpPr/>
      </dsp:nvSpPr>
      <dsp:spPr>
        <a:xfrm>
          <a:off x="1800876" y="0"/>
          <a:ext cx="5040560" cy="504056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994AB0-C209-4810-806C-E8E2BD94570C}">
      <dsp:nvSpPr>
        <dsp:cNvPr id="0" name=""/>
        <dsp:cNvSpPr/>
      </dsp:nvSpPr>
      <dsp:spPr>
        <a:xfrm>
          <a:off x="1152116" y="504056"/>
          <a:ext cx="3276364" cy="1193195"/>
        </a:xfrm>
        <a:prstGeom prst="roundRect">
          <a:avLst/>
        </a:prstGeom>
        <a:solidFill>
          <a:srgbClr val="FFC000">
            <a:alpha val="90000"/>
          </a:srgb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/>
            <a:t>паливно-енергетичні</a:t>
          </a:r>
          <a:endParaRPr lang="ru-RU" sz="3200" b="1" kern="1200" dirty="0"/>
        </a:p>
      </dsp:txBody>
      <dsp:txXfrm>
        <a:off x="1152116" y="504056"/>
        <a:ext cx="3276364" cy="1193195"/>
      </dsp:txXfrm>
    </dsp:sp>
    <dsp:sp modelId="{02A96D98-34AF-4A8B-A5C6-B5066804D7D2}">
      <dsp:nvSpPr>
        <dsp:cNvPr id="0" name=""/>
        <dsp:cNvSpPr/>
      </dsp:nvSpPr>
      <dsp:spPr>
        <a:xfrm>
          <a:off x="1008120" y="1800200"/>
          <a:ext cx="3276364" cy="1193195"/>
        </a:xfrm>
        <a:prstGeom prst="roundRect">
          <a:avLst/>
        </a:prstGeom>
        <a:solidFill>
          <a:srgbClr val="FFC000">
            <a:alpha val="90000"/>
          </a:srgb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b="1" kern="1200"/>
            <a:t>рудні</a:t>
          </a:r>
          <a:endParaRPr lang="ru-RU" sz="5200" b="1" kern="1200"/>
        </a:p>
      </dsp:txBody>
      <dsp:txXfrm>
        <a:off x="1008120" y="1800200"/>
        <a:ext cx="3276364" cy="1193195"/>
      </dsp:txXfrm>
    </dsp:sp>
    <dsp:sp modelId="{A37CC2DA-9139-45B4-9C5C-78283879D8AD}">
      <dsp:nvSpPr>
        <dsp:cNvPr id="0" name=""/>
        <dsp:cNvSpPr/>
      </dsp:nvSpPr>
      <dsp:spPr>
        <a:xfrm>
          <a:off x="1098121" y="3191452"/>
          <a:ext cx="3276364" cy="1193195"/>
        </a:xfrm>
        <a:prstGeom prst="roundRect">
          <a:avLst/>
        </a:prstGeom>
        <a:solidFill>
          <a:srgbClr val="FFC000">
            <a:alpha val="90000"/>
          </a:srgb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b="1" kern="1200"/>
            <a:t>нерудні</a:t>
          </a:r>
          <a:endParaRPr lang="ru-RU" sz="5200" b="1" kern="1200"/>
        </a:p>
      </dsp:txBody>
      <dsp:txXfrm>
        <a:off x="1098121" y="3191452"/>
        <a:ext cx="3276364" cy="11931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C95D4C-A9C5-444D-B85D-DE87F1B71BBA}">
      <dsp:nvSpPr>
        <dsp:cNvPr id="0" name=""/>
        <dsp:cNvSpPr/>
      </dsp:nvSpPr>
      <dsp:spPr>
        <a:xfrm>
          <a:off x="3254761" y="0"/>
          <a:ext cx="4882142" cy="15976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>
              <a:solidFill>
                <a:schemeClr val="tx2"/>
              </a:solidFill>
            </a:rPr>
            <a:t>електроенергетика</a:t>
          </a:r>
          <a:endParaRPr lang="ru-RU" sz="2800" kern="1200" dirty="0">
            <a:solidFill>
              <a:schemeClr val="tx2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>
              <a:solidFill>
                <a:schemeClr val="tx2"/>
              </a:solidFill>
            </a:rPr>
            <a:t>металургія</a:t>
          </a:r>
          <a:endParaRPr lang="ru-RU" sz="2800" kern="1200">
            <a:solidFill>
              <a:schemeClr val="tx2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>
              <a:solidFill>
                <a:schemeClr val="tx2"/>
              </a:solidFill>
            </a:rPr>
            <a:t>хімічна промисловість</a:t>
          </a:r>
          <a:endParaRPr lang="ru-RU" sz="2800" kern="1200" dirty="0">
            <a:solidFill>
              <a:schemeClr val="tx2"/>
            </a:solidFill>
          </a:endParaRPr>
        </a:p>
      </dsp:txBody>
      <dsp:txXfrm>
        <a:off x="3254761" y="0"/>
        <a:ext cx="4882142" cy="1597677"/>
      </dsp:txXfrm>
    </dsp:sp>
    <dsp:sp modelId="{10D4388A-C64D-4537-AB99-902E11CF3677}">
      <dsp:nvSpPr>
        <dsp:cNvPr id="0" name=""/>
        <dsp:cNvSpPr/>
      </dsp:nvSpPr>
      <dsp:spPr>
        <a:xfrm>
          <a:off x="0" y="0"/>
          <a:ext cx="3254761" cy="1597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/>
            <a:t>1</a:t>
          </a:r>
        </a:p>
      </dsp:txBody>
      <dsp:txXfrm>
        <a:off x="0" y="0"/>
        <a:ext cx="3254761" cy="1597677"/>
      </dsp:txXfrm>
    </dsp:sp>
    <dsp:sp modelId="{EE8AC84E-D10E-4238-A98E-865DFEC28E87}">
      <dsp:nvSpPr>
        <dsp:cNvPr id="0" name=""/>
        <dsp:cNvSpPr/>
      </dsp:nvSpPr>
      <dsp:spPr>
        <a:xfrm>
          <a:off x="3254761" y="1757445"/>
          <a:ext cx="4882142" cy="15976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b="1" kern="1200" dirty="0">
              <a:solidFill>
                <a:schemeClr val="tx2"/>
              </a:solidFill>
            </a:rPr>
            <a:t>сільське господарство</a:t>
          </a:r>
          <a:endParaRPr lang="ru-RU" sz="3200" kern="1200" dirty="0">
            <a:solidFill>
              <a:schemeClr val="tx2"/>
            </a:solidFill>
          </a:endParaRPr>
        </a:p>
      </dsp:txBody>
      <dsp:txXfrm>
        <a:off x="3254761" y="1757445"/>
        <a:ext cx="4882142" cy="1597677"/>
      </dsp:txXfrm>
    </dsp:sp>
    <dsp:sp modelId="{7A469195-E8D2-4DD2-87C4-7B0C022DFFE8}">
      <dsp:nvSpPr>
        <dsp:cNvPr id="0" name=""/>
        <dsp:cNvSpPr/>
      </dsp:nvSpPr>
      <dsp:spPr>
        <a:xfrm>
          <a:off x="0" y="1757445"/>
          <a:ext cx="3254761" cy="1597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/>
            <a:t>2</a:t>
          </a:r>
        </a:p>
      </dsp:txBody>
      <dsp:txXfrm>
        <a:off x="0" y="1757445"/>
        <a:ext cx="3254761" cy="1597677"/>
      </dsp:txXfrm>
    </dsp:sp>
    <dsp:sp modelId="{927EB61A-2D2F-4001-AE27-A33225E03901}">
      <dsp:nvSpPr>
        <dsp:cNvPr id="0" name=""/>
        <dsp:cNvSpPr/>
      </dsp:nvSpPr>
      <dsp:spPr>
        <a:xfrm>
          <a:off x="3254761" y="3514890"/>
          <a:ext cx="4882142" cy="15976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>
              <a:solidFill>
                <a:schemeClr val="tx2"/>
              </a:solidFill>
            </a:rPr>
            <a:t>комунальне господарство</a:t>
          </a:r>
          <a:endParaRPr lang="ru-RU" sz="2800" kern="1200" dirty="0">
            <a:solidFill>
              <a:schemeClr val="tx2"/>
            </a:solidFill>
          </a:endParaRPr>
        </a:p>
      </dsp:txBody>
      <dsp:txXfrm>
        <a:off x="3254761" y="3514890"/>
        <a:ext cx="4882142" cy="1597677"/>
      </dsp:txXfrm>
    </dsp:sp>
    <dsp:sp modelId="{E4FDF99E-6F74-464C-887E-DF9EDF684BF7}">
      <dsp:nvSpPr>
        <dsp:cNvPr id="0" name=""/>
        <dsp:cNvSpPr/>
      </dsp:nvSpPr>
      <dsp:spPr>
        <a:xfrm>
          <a:off x="0" y="3514890"/>
          <a:ext cx="3254761" cy="1597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/>
            <a:t>3</a:t>
          </a:r>
        </a:p>
      </dsp:txBody>
      <dsp:txXfrm>
        <a:off x="0" y="3514890"/>
        <a:ext cx="3254761" cy="1597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1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A6A44-2AD9-404E-94F2-28910B237C1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5476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5476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2C33D-CDB4-4981-BA67-F143927247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DB99-127F-49BA-BE79-24241594668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562642-E8EA-44FF-89F0-C7D7D2E98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DB99-127F-49BA-BE79-24241594668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642-E8EA-44FF-89F0-C7D7D2E98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DB99-127F-49BA-BE79-24241594668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642-E8EA-44FF-89F0-C7D7D2E98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DB99-127F-49BA-BE79-24241594668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562642-E8EA-44FF-89F0-C7D7D2E98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DB99-127F-49BA-BE79-24241594668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642-E8EA-44FF-89F0-C7D7D2E985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DB99-127F-49BA-BE79-24241594668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642-E8EA-44FF-89F0-C7D7D2E98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DB99-127F-49BA-BE79-24241594668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3562642-E8EA-44FF-89F0-C7D7D2E985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DB99-127F-49BA-BE79-24241594668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642-E8EA-44FF-89F0-C7D7D2E98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DB99-127F-49BA-BE79-24241594668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642-E8EA-44FF-89F0-C7D7D2E98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DB99-127F-49BA-BE79-24241594668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642-E8EA-44FF-89F0-C7D7D2E985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DB99-127F-49BA-BE79-24241594668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642-E8EA-44FF-89F0-C7D7D2E985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07DB99-127F-49BA-BE79-24241594668D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562642-E8EA-44FF-89F0-C7D7D2E985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068960"/>
            <a:ext cx="8458200" cy="1872208"/>
          </a:xfrm>
        </p:spPr>
        <p:txBody>
          <a:bodyPr/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Природно-ресурсний потенціал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України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58200" cy="914400"/>
          </a:xfrm>
        </p:spPr>
        <p:txBody>
          <a:bodyPr/>
          <a:lstStyle/>
          <a:p>
            <a:r>
              <a:rPr lang="ru-RU" dirty="0" smtClean="0"/>
              <a:t>Проект 6-В </a:t>
            </a:r>
            <a:r>
              <a:rPr lang="ru-RU" dirty="0" err="1" smtClean="0"/>
              <a:t>класу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086" y="0"/>
            <a:ext cx="4143914" cy="281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Lenovo T60\Desktop\000034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1" y="404665"/>
            <a:ext cx="8570311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13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73804623"/>
              </p:ext>
            </p:extLst>
          </p:nvPr>
        </p:nvGraphicFramePr>
        <p:xfrm>
          <a:off x="3464448" y="2780928"/>
          <a:ext cx="5679552" cy="4065209"/>
        </p:xfrm>
        <a:graphic>
          <a:graphicData uri="http://schemas.openxmlformats.org/presentationml/2006/ole">
            <p:oleObj spid="_x0000_s5128" name="Диаграмма" r:id="rId3" imgW="3686104" imgH="2638331" progId="Excel.Sheet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МІНЕРАЛЬНІ РЕСУРСИ (</a:t>
            </a:r>
            <a:r>
              <a:rPr lang="uk-UA" dirty="0" err="1" smtClean="0"/>
              <a:t>млрд.т</a:t>
            </a:r>
            <a:r>
              <a:rPr lang="uk-UA" dirty="0" smtClean="0"/>
              <a:t>. 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1 кам'яне і буре вугілля   45,7</a:t>
            </a:r>
            <a:endParaRPr lang="ru-RU" dirty="0" smtClean="0"/>
          </a:p>
          <a:p>
            <a:r>
              <a:rPr lang="uk-UA" dirty="0" smtClean="0"/>
              <a:t>2  марганець                      2,28</a:t>
            </a:r>
            <a:endParaRPr lang="ru-RU" dirty="0" smtClean="0"/>
          </a:p>
          <a:p>
            <a:r>
              <a:rPr lang="uk-UA" dirty="0" smtClean="0"/>
              <a:t>3  калійно-магнієві солі     2,7 </a:t>
            </a:r>
            <a:endParaRPr lang="ru-RU" dirty="0" smtClean="0"/>
          </a:p>
          <a:p>
            <a:r>
              <a:rPr lang="uk-UA" dirty="0" smtClean="0"/>
              <a:t>4  залізна руда                  27,4</a:t>
            </a:r>
            <a:endParaRPr lang="ru-RU" dirty="0" smtClean="0"/>
          </a:p>
          <a:p>
            <a:r>
              <a:rPr lang="uk-UA" dirty="0" smtClean="0"/>
              <a:t>5  торф                                 2,17</a:t>
            </a:r>
            <a:endParaRPr lang="ru-RU" dirty="0" smtClean="0"/>
          </a:p>
          <a:p>
            <a:r>
              <a:rPr lang="uk-UA" dirty="0" smtClean="0"/>
              <a:t>6 нафта і газ                        3,4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54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80421733"/>
              </p:ext>
            </p:extLst>
          </p:nvPr>
        </p:nvGraphicFramePr>
        <p:xfrm>
          <a:off x="2987824" y="2557330"/>
          <a:ext cx="6012160" cy="4300670"/>
        </p:xfrm>
        <a:graphic>
          <a:graphicData uri="http://schemas.openxmlformats.org/presentationml/2006/ole">
            <p:oleObj spid="_x0000_s7174" name="Диаграмма" r:id="rId3" imgW="3914679" imgH="2800291" progId="Excel.Sheet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 ВУГІЛЛЯ 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525963"/>
          </a:xfrm>
        </p:spPr>
        <p:txBody>
          <a:bodyPr/>
          <a:lstStyle/>
          <a:p>
            <a:r>
              <a:rPr lang="uk-UA" dirty="0" smtClean="0"/>
              <a:t>Кам’яне вугілля 15,232 </a:t>
            </a:r>
            <a:r>
              <a:rPr lang="uk-UA" dirty="0" err="1" smtClean="0"/>
              <a:t>млрд.т</a:t>
            </a:r>
            <a:endParaRPr lang="uk-UA" dirty="0" smtClean="0"/>
          </a:p>
          <a:p>
            <a:r>
              <a:rPr lang="uk-UA" dirty="0" smtClean="0"/>
              <a:t>Буре вугілля 30,464 </a:t>
            </a:r>
            <a:r>
              <a:rPr lang="uk-UA" dirty="0" err="1" smtClean="0"/>
              <a:t>млрд.т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66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Висновки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Україна належить до провідних мінерально-сировинних держав світу;</a:t>
            </a:r>
          </a:p>
          <a:p>
            <a:r>
              <a:rPr lang="uk-UA" dirty="0" smtClean="0"/>
              <a:t>має в своїх надрах 5 % мінерально-сировинного потенціалу світу;</a:t>
            </a:r>
          </a:p>
          <a:p>
            <a:r>
              <a:rPr lang="uk-UA" dirty="0" smtClean="0"/>
              <a:t>широкий діапазон корисних копалин.</a:t>
            </a: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458200" cy="1222375"/>
          </a:xfrm>
        </p:spPr>
        <p:txBody>
          <a:bodyPr/>
          <a:lstStyle/>
          <a:p>
            <a:r>
              <a:rPr lang="uk-UA" b="1" dirty="0" smtClean="0"/>
              <a:t>Земельні ресурси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Земельні ресурси - це всі землі суходолу, які використовує або може використати людина.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r>
              <a:rPr lang="uk-UA" sz="3100" dirty="0" smtClean="0"/>
              <a:t>Види земельних ресурсів (за призначенням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землі сільськогосподарського призначення; </a:t>
            </a:r>
          </a:p>
          <a:p>
            <a:r>
              <a:rPr lang="uk-UA" dirty="0" smtClean="0"/>
              <a:t>землі житлової і громадської забудови населених пунктів; </a:t>
            </a:r>
          </a:p>
          <a:p>
            <a:r>
              <a:rPr lang="uk-UA" dirty="0" smtClean="0"/>
              <a:t>землі природно-заповідного призначення;</a:t>
            </a:r>
          </a:p>
          <a:p>
            <a:r>
              <a:rPr lang="uk-UA" dirty="0" smtClean="0"/>
              <a:t> землі оздоровчого (рекреаційного) призначення; </a:t>
            </a:r>
          </a:p>
          <a:p>
            <a:r>
              <a:rPr lang="uk-UA" dirty="0" smtClean="0"/>
              <a:t>землі лісового, водного фондів; </a:t>
            </a:r>
          </a:p>
          <a:p>
            <a:r>
              <a:rPr lang="uk-UA" dirty="0" smtClean="0"/>
              <a:t>землі промисловості, транспорту, зв’язку тощо.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Розподіл земельних ресурсів (%)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Сільськогосподарські угіддя            69,40</a:t>
            </a:r>
          </a:p>
          <a:p>
            <a:r>
              <a:rPr lang="uk-UA" sz="2400" dirty="0" smtClean="0"/>
              <a:t>Ліси та </a:t>
            </a:r>
            <a:r>
              <a:rPr lang="uk-UA" sz="2400" dirty="0" err="1" smtClean="0"/>
              <a:t>лісовкриті</a:t>
            </a:r>
            <a:r>
              <a:rPr lang="uk-UA" sz="2400" dirty="0" smtClean="0"/>
              <a:t> площі          17,40</a:t>
            </a:r>
          </a:p>
          <a:p>
            <a:r>
              <a:rPr lang="uk-UA" sz="2400" dirty="0" smtClean="0"/>
              <a:t> Промислові та житлові    3,80 </a:t>
            </a:r>
          </a:p>
          <a:p>
            <a:r>
              <a:rPr lang="uk-UA" sz="2400" dirty="0" smtClean="0"/>
              <a:t>Заболочені               4,00 </a:t>
            </a:r>
          </a:p>
          <a:p>
            <a:r>
              <a:rPr lang="uk-UA" sz="2400" dirty="0" smtClean="0"/>
              <a:t>Інші                    5,60 </a:t>
            </a:r>
            <a:endParaRPr lang="uk-UA" sz="2400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/>
          <a:srcRect l="29070" t="28077" r="20930"/>
          <a:stretch>
            <a:fillRect/>
          </a:stretch>
        </p:blipFill>
        <p:spPr bwMode="auto">
          <a:xfrm>
            <a:off x="5076056" y="2447619"/>
            <a:ext cx="4067944" cy="441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88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 Типи  Ґрунтів  України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49" t="2739" r="3314" b="10391"/>
          <a:stretch>
            <a:fillRect/>
          </a:stretch>
        </p:blipFill>
        <p:spPr bwMode="auto">
          <a:xfrm>
            <a:off x="467544" y="1268760"/>
            <a:ext cx="820891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 smtClean="0"/>
              <a:t>Україна володіє </a:t>
            </a:r>
            <a:r>
              <a:rPr lang="uk-UA" b="1" dirty="0" smtClean="0">
                <a:solidFill>
                  <a:srgbClr val="FF0000"/>
                </a:solidFill>
              </a:rPr>
              <a:t>третиною</a:t>
            </a:r>
            <a:r>
              <a:rPr lang="uk-UA" b="1" dirty="0" smtClean="0"/>
              <a:t> світового запасу найпродуктивніших земель - </a:t>
            </a:r>
            <a:r>
              <a:rPr lang="uk-UA" b="1" dirty="0" smtClean="0">
                <a:solidFill>
                  <a:srgbClr val="FF0000"/>
                </a:solidFill>
              </a:rPr>
              <a:t>чорноземів</a:t>
            </a:r>
            <a:r>
              <a:rPr lang="uk-UA" b="1" dirty="0" smtClean="0"/>
              <a:t>. Завдяки цьому, а також зручному рівнинному рельєфу, більше 60% площі нашої країни зайнято сільськогосподарськими угіддями.</a:t>
            </a:r>
          </a:p>
          <a:p>
            <a:r>
              <a:rPr lang="uk-UA" b="1" dirty="0" smtClean="0"/>
              <a:t>Основні напрямки в сфері земельних ресурсів: </a:t>
            </a:r>
          </a:p>
          <a:p>
            <a:pPr>
              <a:buNone/>
            </a:pPr>
            <a:r>
              <a:rPr lang="uk-UA" b="1" dirty="0" smtClean="0"/>
              <a:t>   1)підвищення родючості, </a:t>
            </a:r>
          </a:p>
          <a:p>
            <a:pPr>
              <a:buNone/>
            </a:pPr>
            <a:r>
              <a:rPr lang="uk-UA" b="1" dirty="0" smtClean="0"/>
              <a:t>   2) зменшення розораності земель, </a:t>
            </a:r>
          </a:p>
          <a:p>
            <a:pPr>
              <a:buNone/>
            </a:pPr>
            <a:r>
              <a:rPr lang="uk-UA" b="1" dirty="0" smtClean="0"/>
              <a:t>   3) зростання їх родючості.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58200" cy="1222375"/>
          </a:xfrm>
        </p:spPr>
        <p:txBody>
          <a:bodyPr/>
          <a:lstStyle/>
          <a:p>
            <a:pPr lvl="0"/>
            <a:r>
              <a:rPr lang="uk-UA" b="1" dirty="0" smtClean="0"/>
              <a:t>Водні ресурси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775048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Це запаси води, придатної для використання в народному господарстві. Водні ресурси виступають джерелом промислового і побутового водопостачання, а тому відіграють вирішальну роль у розвитку всього народного господарства та у життєдіяльності населення.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характеристики природно-ресурсного потенціалу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55576" y="1484784"/>
          <a:ext cx="741682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Основні споживачі води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683568" y="1556792"/>
          <a:ext cx="81369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Розподіл водних ресурсів між основними споживачами (у %)</a:t>
            </a:r>
            <a:endParaRPr lang="ru-RU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43258"/>
            <a:ext cx="5472607" cy="520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70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Головні ріки </a:t>
            </a:r>
            <a:r>
              <a:rPr lang="uk-UA" dirty="0" err="1" smtClean="0"/>
              <a:t>україни</a:t>
            </a:r>
            <a:r>
              <a:rPr lang="uk-UA" dirty="0" smtClean="0"/>
              <a:t> (км)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58605022"/>
              </p:ext>
            </p:extLst>
          </p:nvPr>
        </p:nvGraphicFramePr>
        <p:xfrm>
          <a:off x="0" y="1052736"/>
          <a:ext cx="912414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139952" cy="15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49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Великі озера </a:t>
            </a:r>
            <a:r>
              <a:rPr lang="uk-UA" dirty="0" err="1" smtClean="0"/>
              <a:t>україни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84784"/>
            <a:ext cx="6781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74432" y="1484784"/>
            <a:ext cx="286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err="1" smtClean="0">
                <a:solidFill>
                  <a:srgbClr val="FF0000"/>
                </a:solidFill>
              </a:rPr>
              <a:t>Свитязь</a:t>
            </a:r>
            <a:r>
              <a:rPr lang="uk-UA" sz="2800" dirty="0" smtClean="0">
                <a:solidFill>
                  <a:srgbClr val="FF0000"/>
                </a:solidFill>
              </a:rPr>
              <a:t> (Полісся)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3591198"/>
            <a:ext cx="5868144" cy="326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4077072"/>
            <a:ext cx="3132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Синевир (Карпати)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Великі озера </a:t>
            </a:r>
            <a:r>
              <a:rPr lang="uk-UA" dirty="0" err="1" smtClean="0"/>
              <a:t>україни</a:t>
            </a:r>
            <a:endParaRPr lang="ru-RU" dirty="0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1196752"/>
            <a:ext cx="66484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6088215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25656" y="6334780"/>
            <a:ext cx="3318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Ялпуг (Одеська обл.)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26995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Солоні озера 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Слов'янська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(Донецька обл.)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Великі озера </a:t>
            </a:r>
            <a:r>
              <a:rPr lang="uk-UA" dirty="0" err="1" smtClean="0"/>
              <a:t>україни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Сиваш, Херсонська</a:t>
            </a:r>
          </a:p>
          <a:p>
            <a:pPr>
              <a:buNone/>
            </a:pPr>
            <a:r>
              <a:rPr lang="uk-UA" sz="2800" dirty="0" smtClean="0"/>
              <a:t>область</a:t>
            </a:r>
            <a:endParaRPr lang="ru-RU" sz="28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87321"/>
            <a:ext cx="5652120" cy="33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52120" y="5733256"/>
            <a:ext cx="3749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Голубе озеро, </a:t>
            </a:r>
            <a:r>
              <a:rPr lang="uk-UA" sz="2800" dirty="0" err="1" smtClean="0"/>
              <a:t>Олешня</a:t>
            </a:r>
            <a:r>
              <a:rPr lang="uk-UA" sz="2800" dirty="0" smtClean="0"/>
              <a:t>, </a:t>
            </a:r>
          </a:p>
          <a:p>
            <a:r>
              <a:rPr lang="uk-UA" sz="2800" dirty="0" err="1" smtClean="0"/>
              <a:t>Ченігівська</a:t>
            </a:r>
            <a:r>
              <a:rPr lang="uk-UA" sz="2800" dirty="0" smtClean="0"/>
              <a:t> обл.</a:t>
            </a:r>
            <a:endParaRPr lang="ru-RU" sz="28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238188"/>
            <a:ext cx="5580112" cy="331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Територіальний розподіл водних ресурсів України є нерівномірним</a:t>
            </a:r>
            <a:r>
              <a:rPr lang="uk-UA" b="1" dirty="0" smtClean="0"/>
              <a:t> </a:t>
            </a:r>
          </a:p>
          <a:p>
            <a:r>
              <a:rPr lang="uk-UA" dirty="0" smtClean="0"/>
              <a:t>Рівень забезпеченості України водними ресурсами є недостатнім</a:t>
            </a:r>
          </a:p>
          <a:p>
            <a:r>
              <a:rPr lang="uk-UA" dirty="0" smtClean="0"/>
              <a:t>Необхідне дбайливе ставлення до водних об'єктів, раціональне використання водних ресурсів, охорони їх від забруднення</a:t>
            </a:r>
            <a:endParaRPr lang="uk-U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458200" cy="1222375"/>
          </a:xfrm>
        </p:spPr>
        <p:txBody>
          <a:bodyPr/>
          <a:lstStyle/>
          <a:p>
            <a:pPr lvl="0"/>
            <a:r>
              <a:rPr lang="uk-UA" b="1" dirty="0" smtClean="0"/>
              <a:t>Лісові ресурси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34300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Відіграють важливу роль у збереженні навколишнього середовища та господарській діяльності людей, слугують важливим сировинним фактором для розвитку галузей народного господарства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Карта лісів України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1487" t="2873" b="3938"/>
          <a:stretch>
            <a:fillRect/>
          </a:stretch>
        </p:blipFill>
        <p:spPr bwMode="auto">
          <a:xfrm>
            <a:off x="467544" y="1268760"/>
            <a:ext cx="828019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Вікова структура лісів </a:t>
            </a:r>
            <a:r>
              <a:rPr lang="uk-UA" dirty="0" err="1" smtClean="0"/>
              <a:t>україни</a:t>
            </a:r>
            <a:r>
              <a:rPr lang="uk-UA" dirty="0" smtClean="0"/>
              <a:t> (%)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20521494"/>
              </p:ext>
            </p:extLst>
          </p:nvPr>
        </p:nvGraphicFramePr>
        <p:xfrm>
          <a:off x="2631179" y="2448271"/>
          <a:ext cx="6299747" cy="4509121"/>
        </p:xfrm>
        <a:graphic>
          <a:graphicData uri="http://schemas.openxmlformats.org/presentationml/2006/ole">
            <p:oleObj spid="_x0000_s8198" name="Диаграмма" r:id="rId3" imgW="3686104" imgH="2638331" progId="Excel.Sheet.8">
              <p:embed/>
            </p:oleObj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643350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408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0"/>
            <a:ext cx="8707260" cy="680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/>
          <a:lstStyle/>
          <a:p>
            <a:r>
              <a:rPr lang="uk-UA" dirty="0" smtClean="0"/>
              <a:t>Породний склад  лісів України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1326" t="1616" r="3200" b="4207"/>
          <a:stretch>
            <a:fillRect/>
          </a:stretch>
        </p:blipFill>
        <p:spPr bwMode="auto">
          <a:xfrm>
            <a:off x="1331640" y="1092740"/>
            <a:ext cx="6480720" cy="576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Arial Narrow" pitchFamily="34" charset="0"/>
              </a:rPr>
              <a:t>Україна належить до країн з невисокою забезпеченістю лісом. Необхідний захист та нові насадження</a:t>
            </a:r>
          </a:p>
          <a:p>
            <a:endParaRPr lang="uk-UA" dirty="0" smtClean="0">
              <a:latin typeface="Arial Narrow" pitchFamily="34" charset="0"/>
            </a:endParaRPr>
          </a:p>
          <a:p>
            <a:endParaRPr lang="uk-UA" dirty="0" smtClean="0">
              <a:latin typeface="Arial Narrow" pitchFamily="34" charset="0"/>
            </a:endParaRPr>
          </a:p>
          <a:p>
            <a:endParaRPr lang="uk-UA" dirty="0" smtClean="0">
              <a:latin typeface="Arial Narrow" pitchFamily="34" charset="0"/>
            </a:endParaRPr>
          </a:p>
          <a:p>
            <a:endParaRPr lang="uk-UA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1270" t="2997" b="4101"/>
          <a:stretch>
            <a:fillRect/>
          </a:stretch>
        </p:blipFill>
        <p:spPr bwMode="auto">
          <a:xfrm>
            <a:off x="323528" y="3140968"/>
            <a:ext cx="8558622" cy="341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458200" cy="1222375"/>
          </a:xfrm>
        </p:spPr>
        <p:txBody>
          <a:bodyPr/>
          <a:lstStyle/>
          <a:p>
            <a:r>
              <a:rPr lang="uk-UA" b="1" dirty="0" smtClean="0"/>
              <a:t>Рекреаційні ресурси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847056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До рекреаційних ресурсів відносять об'єкти і явища природного походження, які можуть бути використані для лікування, оздоровлення, відпочинку, туризму. До їх складу входять бальнеологічні (мінеральні води, грязі), кліматичні, ландшафтні, пляжні та пізнавальні ресурси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Рекреаційні ресурси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Мінеральні води </a:t>
            </a:r>
          </a:p>
          <a:p>
            <a:pPr>
              <a:buNone/>
            </a:pPr>
            <a:r>
              <a:rPr lang="uk-UA" dirty="0" smtClean="0"/>
              <a:t>   Трускавець, Моршин, </a:t>
            </a:r>
            <a:r>
              <a:rPr lang="uk-UA" dirty="0" err="1" smtClean="0"/>
              <a:t>Східниця</a:t>
            </a:r>
            <a:r>
              <a:rPr lang="uk-UA" dirty="0" smtClean="0"/>
              <a:t>, Великий </a:t>
            </a:r>
            <a:r>
              <a:rPr lang="uk-UA" dirty="0" err="1" smtClean="0"/>
              <a:t>Любень</a:t>
            </a:r>
            <a:r>
              <a:rPr lang="uk-UA" dirty="0" smtClean="0"/>
              <a:t>, Немирів (Львівська обл.), </a:t>
            </a:r>
          </a:p>
          <a:p>
            <a:pPr>
              <a:buNone/>
            </a:pPr>
            <a:r>
              <a:rPr lang="uk-UA" dirty="0" smtClean="0"/>
              <a:t>    Миргород (Полтавська обл.), </a:t>
            </a:r>
          </a:p>
          <a:p>
            <a:pPr>
              <a:buNone/>
            </a:pPr>
            <a:r>
              <a:rPr lang="uk-UA" dirty="0" smtClean="0"/>
              <a:t>    </a:t>
            </a:r>
            <a:r>
              <a:rPr lang="uk-UA" dirty="0" err="1" smtClean="0"/>
              <a:t>Хмельник</a:t>
            </a:r>
            <a:r>
              <a:rPr lang="uk-UA" dirty="0" smtClean="0"/>
              <a:t> (Вінницька обл.) </a:t>
            </a: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Х </a:t>
            </a:r>
            <a:r>
              <a:rPr lang="uk-UA" dirty="0" smtClean="0"/>
              <a:t>Запаси лікувальних грязей в Івано-Франківській, Одеській областях та в Автономній Республіці Крим.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Карта рекреаційних ресурсів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2" y="1290087"/>
            <a:ext cx="8812427" cy="523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4437112"/>
            <a:ext cx="58811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Найвища концентрація рекреаційних </a:t>
            </a:r>
          </a:p>
          <a:p>
            <a:r>
              <a:rPr lang="uk-UA" b="1" dirty="0" smtClean="0"/>
              <a:t>ресурсів склалася в південних областях </a:t>
            </a:r>
          </a:p>
          <a:p>
            <a:r>
              <a:rPr lang="uk-UA" b="1" dirty="0" smtClean="0"/>
              <a:t>України - на території Одеської, </a:t>
            </a:r>
          </a:p>
          <a:p>
            <a:r>
              <a:rPr lang="uk-UA" b="1" dirty="0" smtClean="0"/>
              <a:t>Миколаївської, Херсонської, </a:t>
            </a:r>
          </a:p>
          <a:p>
            <a:r>
              <a:rPr lang="uk-UA" b="1" dirty="0" smtClean="0"/>
              <a:t>Запорізької та Донецької </a:t>
            </a:r>
          </a:p>
          <a:p>
            <a:r>
              <a:rPr lang="uk-UA" b="1" dirty="0" smtClean="0"/>
              <a:t>областей, а також у Автономній Республіці Крим. </a:t>
            </a:r>
          </a:p>
          <a:p>
            <a:r>
              <a:rPr lang="uk-UA" b="1" dirty="0" smtClean="0"/>
              <a:t>Унікальні рекреаційні ресурси зосереджені в Карпатах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630632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1956" t="4925" r="3167"/>
          <a:stretch>
            <a:fillRect/>
          </a:stretch>
        </p:blipFill>
        <p:spPr bwMode="auto">
          <a:xfrm>
            <a:off x="3339751" y="1484784"/>
            <a:ext cx="5804249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Курортне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484784"/>
            <a:ext cx="4191000" cy="4724400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 err="1" smtClean="0"/>
              <a:t>мінеральні</a:t>
            </a:r>
            <a:r>
              <a:rPr lang="ru-RU" dirty="0" smtClean="0"/>
              <a:t> води;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лікувальні</a:t>
            </a:r>
            <a:r>
              <a:rPr lang="ru-RU" dirty="0" smtClean="0"/>
              <a:t> </a:t>
            </a:r>
            <a:r>
              <a:rPr lang="ru-RU" dirty="0" err="1" smtClean="0"/>
              <a:t>грязі</a:t>
            </a:r>
            <a:r>
              <a:rPr lang="ru-RU" dirty="0" smtClean="0"/>
              <a:t> та озокерит;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ропа</a:t>
            </a:r>
            <a:r>
              <a:rPr lang="ru-RU" dirty="0" smtClean="0"/>
              <a:t> </a:t>
            </a:r>
            <a:r>
              <a:rPr lang="ru-RU" dirty="0" err="1" smtClean="0"/>
              <a:t>лиманів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озер;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соляні</a:t>
            </a:r>
            <a:r>
              <a:rPr lang="ru-RU" dirty="0" smtClean="0"/>
              <a:t> </a:t>
            </a:r>
            <a:r>
              <a:rPr lang="ru-RU" dirty="0" err="1" smtClean="0"/>
              <a:t>печери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комплекси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сприятливими</a:t>
            </a:r>
            <a:r>
              <a:rPr lang="ru-RU" dirty="0" smtClean="0"/>
              <a:t> </a:t>
            </a:r>
            <a:r>
              <a:rPr lang="ru-RU" dirty="0" err="1" smtClean="0"/>
              <a:t>кліматичними</a:t>
            </a:r>
            <a:r>
              <a:rPr lang="ru-RU" dirty="0" smtClean="0"/>
              <a:t> </a:t>
            </a:r>
            <a:r>
              <a:rPr lang="ru-RU" dirty="0" err="1" smtClean="0"/>
              <a:t>умовами</a:t>
            </a:r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ВИСНОВКИ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Кліматичні ресурси районів України різноманітні, але загалом клімат сприятливий для розвитку рекреаційної діяльності.</a:t>
            </a:r>
          </a:p>
          <a:p>
            <a:r>
              <a:rPr lang="uk-UA" dirty="0" smtClean="0"/>
              <a:t>В Україні є велике розмаїття мінеральних вод, яке можна використовувати, насамперед, для лікування складних захворювань.</a:t>
            </a:r>
          </a:p>
          <a:p>
            <a:r>
              <a:rPr lang="uk-UA" dirty="0" smtClean="0"/>
              <a:t>Рекреаційні ресурси пляжів відіграють важливу роль в організації курортів на березі морів, річок, озер.</a:t>
            </a:r>
          </a:p>
          <a:p>
            <a:r>
              <a:rPr lang="uk-UA" dirty="0" smtClean="0"/>
              <a:t>Отже, в Україні є всі види рекреаційних ресурсів, що дає підстави всебічно розвивати модерний національний рекреаційно-туристичний комплекс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Загальні висновки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 smtClean="0"/>
              <a:t>Україна — унікальна мінерально-сировинна держава.</a:t>
            </a:r>
          </a:p>
          <a:p>
            <a:r>
              <a:rPr lang="uk-UA" b="1" dirty="0" smtClean="0"/>
              <a:t>Україна володіє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третиною</a:t>
            </a:r>
            <a:r>
              <a:rPr lang="uk-UA" b="1" dirty="0" smtClean="0"/>
              <a:t> світового запасу найпродуктивніших земель -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чорноземів.</a:t>
            </a: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b="1" dirty="0" smtClean="0"/>
              <a:t>Більша частина території України має рівнинний характер.</a:t>
            </a:r>
          </a:p>
          <a:p>
            <a:r>
              <a:rPr lang="uk-UA" b="1" dirty="0" smtClean="0"/>
              <a:t>Майже вся територія розташована в помірному кліматичному поясі.</a:t>
            </a:r>
          </a:p>
          <a:p>
            <a:r>
              <a:rPr lang="uk-UA" b="1" dirty="0" smtClean="0"/>
              <a:t>Розвиток річкової мережі на території України та її щільність різняться в різних частинах.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Необхідні заходи</a:t>
            </a:r>
            <a:r>
              <a:rPr lang="ru-RU" dirty="0" smtClean="0"/>
              <a:t> для </a:t>
            </a:r>
            <a:r>
              <a:rPr lang="ru-RU" dirty="0" err="1" smtClean="0"/>
              <a:t>будівництва</a:t>
            </a:r>
            <a:r>
              <a:rPr lang="ru-RU" dirty="0" smtClean="0"/>
              <a:t> </a:t>
            </a:r>
            <a:r>
              <a:rPr lang="uk-UA" dirty="0" smtClean="0"/>
              <a:t>економічно успішної держави.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Розвиток і модернізація виробництва та промисловості</a:t>
            </a:r>
          </a:p>
          <a:p>
            <a:r>
              <a:rPr lang="uk-UA" dirty="0" smtClean="0"/>
              <a:t>Підвищення ефективності праці</a:t>
            </a:r>
          </a:p>
          <a:p>
            <a:r>
              <a:rPr lang="uk-UA" dirty="0" smtClean="0"/>
              <a:t>Раціональне природокористування</a:t>
            </a:r>
          </a:p>
          <a:p>
            <a:r>
              <a:rPr lang="uk-UA" dirty="0" smtClean="0"/>
              <a:t>Впровадження нових технологій</a:t>
            </a:r>
          </a:p>
          <a:p>
            <a:r>
              <a:rPr lang="uk-UA" dirty="0" smtClean="0"/>
              <a:t> Інвестування в наукові розробки</a:t>
            </a:r>
          </a:p>
          <a:p>
            <a:r>
              <a:rPr lang="uk-UA" dirty="0" smtClean="0"/>
              <a:t>Створення інтелектуального потенціалу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8800" smtClean="0"/>
              <a:t>  Дякуємо </a:t>
            </a:r>
            <a:r>
              <a:rPr lang="uk-UA" sz="8800" dirty="0" smtClean="0"/>
              <a:t>за плідну працю над проектом!</a:t>
            </a:r>
            <a:endParaRPr lang="ru-RU" sz="8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332656"/>
          <a:ext cx="8280919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 T60\Desktop\Природны ресурси\природні зони !!!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" y="548640"/>
            <a:ext cx="8770620" cy="576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47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Висновки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955381"/>
          </a:xfrm>
        </p:spPr>
        <p:txBody>
          <a:bodyPr>
            <a:normAutofit fontScale="92500"/>
          </a:bodyPr>
          <a:lstStyle/>
          <a:p>
            <a:r>
              <a:rPr lang="uk-UA" dirty="0" err="1" smtClean="0"/>
              <a:t>Украї</a:t>
            </a:r>
            <a:r>
              <a:rPr lang="ru-RU" dirty="0" smtClean="0"/>
              <a:t>на </a:t>
            </a:r>
            <a:r>
              <a:rPr lang="uk-UA" dirty="0" smtClean="0"/>
              <a:t>розташована</a:t>
            </a:r>
            <a:r>
              <a:rPr lang="ru-RU" dirty="0" smtClean="0"/>
              <a:t> на материку </a:t>
            </a:r>
            <a:r>
              <a:rPr lang="uk-UA" dirty="0" smtClean="0"/>
              <a:t>Євразія</a:t>
            </a:r>
            <a:r>
              <a:rPr lang="ru-RU" dirty="0" smtClean="0"/>
              <a:t>, в </a:t>
            </a:r>
            <a:r>
              <a:rPr lang="uk-UA" dirty="0" smtClean="0"/>
              <a:t>центрально-східній частині Європи. Вона межує з сімома державами світу: на півночі – з Білорусією, на заході з Польщею</a:t>
            </a:r>
            <a:r>
              <a:rPr lang="uk-UA" smtClean="0"/>
              <a:t>, Словаччиною </a:t>
            </a:r>
            <a:r>
              <a:rPr lang="uk-UA" dirty="0" smtClean="0"/>
              <a:t>та Угорщиною; на південному заході – з Румунією і Молдовою; на північному сході і сході – з Росією.</a:t>
            </a:r>
          </a:p>
          <a:p>
            <a:r>
              <a:rPr lang="uk-UA" dirty="0" smtClean="0"/>
              <a:t>Рельєф України на більшій частині рівнинний. Тільки 5% території -це  гори Карпати і Кримські</a:t>
            </a:r>
          </a:p>
          <a:p>
            <a:r>
              <a:rPr lang="uk-UA" dirty="0" smtClean="0"/>
              <a:t>Рівнинний рельєф сприяє розвитку господарства в Україні.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458200" cy="1222375"/>
          </a:xfrm>
        </p:spPr>
        <p:txBody>
          <a:bodyPr/>
          <a:lstStyle/>
          <a:p>
            <a:r>
              <a:rPr lang="uk-UA" b="1" dirty="0" smtClean="0"/>
              <a:t>Мінеральні ресурси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 мінеральними ресурсами розуміють сукупність різних видів корисних копалин.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 характером використання мінеральні ресурси поділяються 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1484784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 їх базі розвиваються важливі галузі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чорна металургія, </a:t>
            </a:r>
          </a:p>
          <a:p>
            <a:r>
              <a:rPr lang="uk-UA" sz="4400" dirty="0" smtClean="0"/>
              <a:t>кольорова металургія, </a:t>
            </a:r>
          </a:p>
          <a:p>
            <a:r>
              <a:rPr lang="uk-UA" sz="4400" dirty="0" smtClean="0"/>
              <a:t>електроенергетика, </a:t>
            </a:r>
          </a:p>
          <a:p>
            <a:r>
              <a:rPr lang="uk-UA" sz="4400" dirty="0" smtClean="0"/>
              <a:t>машинобудування, </a:t>
            </a:r>
          </a:p>
          <a:p>
            <a:r>
              <a:rPr lang="uk-UA" sz="4400" dirty="0" smtClean="0"/>
              <a:t>хімічна промисловість та ін.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677</TotalTime>
  <Words>788</Words>
  <Application>Microsoft Office PowerPoint</Application>
  <PresentationFormat>Экран (4:3)</PresentationFormat>
  <Paragraphs>144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Трек</vt:lpstr>
      <vt:lpstr>Диаграмма</vt:lpstr>
      <vt:lpstr>Природно-ресурсний потенціал України</vt:lpstr>
      <vt:lpstr>основні характеристики природно-ресурсного потенціалу</vt:lpstr>
      <vt:lpstr>Слайд 3</vt:lpstr>
      <vt:lpstr>Слайд 4</vt:lpstr>
      <vt:lpstr>Слайд 5</vt:lpstr>
      <vt:lpstr>Висновки</vt:lpstr>
      <vt:lpstr>Мінеральні ресурси </vt:lpstr>
      <vt:lpstr>За характером використання мінеральні ресурси поділяються на </vt:lpstr>
      <vt:lpstr>На їх базі розвиваються важливі галузі</vt:lpstr>
      <vt:lpstr>Слайд 10</vt:lpstr>
      <vt:lpstr>           МІНЕРАЛЬНІ РЕСУРСИ (млрд.т. )</vt:lpstr>
      <vt:lpstr>  ВУГІЛЛЯ УКРАЇНИ</vt:lpstr>
      <vt:lpstr>Висновки</vt:lpstr>
      <vt:lpstr>Земельні ресурси </vt:lpstr>
      <vt:lpstr>Види земельних ресурсів (за призначенням)</vt:lpstr>
      <vt:lpstr>Розподіл земельних ресурсів (%)</vt:lpstr>
      <vt:lpstr>Основні  Типи  Ґрунтів  України</vt:lpstr>
      <vt:lpstr>Висновки</vt:lpstr>
      <vt:lpstr>Водні ресурси </vt:lpstr>
      <vt:lpstr>Основні споживачі води</vt:lpstr>
      <vt:lpstr>Розподіл водних ресурсів між основними споживачами (у %)</vt:lpstr>
      <vt:lpstr>Головні ріки україни (км)</vt:lpstr>
      <vt:lpstr>Великі озера україни</vt:lpstr>
      <vt:lpstr>Великі озера україни</vt:lpstr>
      <vt:lpstr>Великі озера україни</vt:lpstr>
      <vt:lpstr>Висновки</vt:lpstr>
      <vt:lpstr>Лісові ресурси </vt:lpstr>
      <vt:lpstr>Карта лісів України</vt:lpstr>
      <vt:lpstr>Вікова структура лісів україни (%)</vt:lpstr>
      <vt:lpstr>Породний склад  лісів України</vt:lpstr>
      <vt:lpstr>Висновки</vt:lpstr>
      <vt:lpstr>Рекреаційні ресурси </vt:lpstr>
      <vt:lpstr>Рекреаційні ресурси </vt:lpstr>
      <vt:lpstr>Карта рекреаційних ресурсів</vt:lpstr>
      <vt:lpstr>Курортне лікування</vt:lpstr>
      <vt:lpstr>ВИСНОВКИ</vt:lpstr>
      <vt:lpstr>Загальні висновки</vt:lpstr>
      <vt:lpstr>Необхідні заходи для будівництва економічно успішної держави.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73</cp:revision>
  <dcterms:created xsi:type="dcterms:W3CDTF">2017-12-08T17:19:57Z</dcterms:created>
  <dcterms:modified xsi:type="dcterms:W3CDTF">2017-12-18T16:51:47Z</dcterms:modified>
</cp:coreProperties>
</file>